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53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72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2A473-C9FA-524D-8035-4D08C37B1CEC}" type="datetimeFigureOut">
              <a:rPr kumimoji="1" lang="ja-JP" altLang="en-US" smtClean="0"/>
              <a:t>2019/5/2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F3B-AA9C-FD49-ABAC-0E91C62146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224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2A473-C9FA-524D-8035-4D08C37B1CEC}" type="datetimeFigureOut">
              <a:rPr kumimoji="1" lang="ja-JP" altLang="en-US" smtClean="0"/>
              <a:t>2019/5/2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F3B-AA9C-FD49-ABAC-0E91C62146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2224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2A473-C9FA-524D-8035-4D08C37B1CEC}" type="datetimeFigureOut">
              <a:rPr kumimoji="1" lang="ja-JP" altLang="en-US" smtClean="0"/>
              <a:t>2019/5/2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F3B-AA9C-FD49-ABAC-0E91C62146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3598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2A473-C9FA-524D-8035-4D08C37B1CEC}" type="datetimeFigureOut">
              <a:rPr kumimoji="1" lang="ja-JP" altLang="en-US" smtClean="0"/>
              <a:t>2019/5/2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F3B-AA9C-FD49-ABAC-0E91C62146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4701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2A473-C9FA-524D-8035-4D08C37B1CEC}" type="datetimeFigureOut">
              <a:rPr kumimoji="1" lang="ja-JP" altLang="en-US" smtClean="0"/>
              <a:t>2019/5/2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F3B-AA9C-FD49-ABAC-0E91C62146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59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2A473-C9FA-524D-8035-4D08C37B1CEC}" type="datetimeFigureOut">
              <a:rPr kumimoji="1" lang="ja-JP" altLang="en-US" smtClean="0"/>
              <a:t>2019/5/2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F3B-AA9C-FD49-ABAC-0E91C62146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673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2A473-C9FA-524D-8035-4D08C37B1CEC}" type="datetimeFigureOut">
              <a:rPr kumimoji="1" lang="ja-JP" altLang="en-US" smtClean="0"/>
              <a:t>2019/5/2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F3B-AA9C-FD49-ABAC-0E91C62146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8525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2A473-C9FA-524D-8035-4D08C37B1CEC}" type="datetimeFigureOut">
              <a:rPr kumimoji="1" lang="ja-JP" altLang="en-US" smtClean="0"/>
              <a:t>2019/5/2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F3B-AA9C-FD49-ABAC-0E91C62146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6585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2A473-C9FA-524D-8035-4D08C37B1CEC}" type="datetimeFigureOut">
              <a:rPr kumimoji="1" lang="ja-JP" altLang="en-US" smtClean="0"/>
              <a:t>2019/5/2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F3B-AA9C-FD49-ABAC-0E91C62146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6252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2A473-C9FA-524D-8035-4D08C37B1CEC}" type="datetimeFigureOut">
              <a:rPr kumimoji="1" lang="ja-JP" altLang="en-US" smtClean="0"/>
              <a:t>2019/5/2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F3B-AA9C-FD49-ABAC-0E91C62146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8820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2A473-C9FA-524D-8035-4D08C37B1CEC}" type="datetimeFigureOut">
              <a:rPr kumimoji="1" lang="ja-JP" altLang="en-US" smtClean="0"/>
              <a:t>2019/5/2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F3B-AA9C-FD49-ABAC-0E91C62146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4361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2A473-C9FA-524D-8035-4D08C37B1CEC}" type="datetimeFigureOut">
              <a:rPr kumimoji="1" lang="ja-JP" altLang="en-US" smtClean="0"/>
              <a:t>2019/5/2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76F3B-AA9C-FD49-ABAC-0E91C62146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7912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68111" y="5515001"/>
            <a:ext cx="87098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Additional </a:t>
            </a:r>
            <a:r>
              <a:rPr kumimoji="1" lang="en-US" altLang="ja-JP"/>
              <a:t>file 2. </a:t>
            </a:r>
            <a:r>
              <a:rPr lang="en-US" altLang="ja-JP" b="1" dirty="0"/>
              <a:t>Distribution of PIM2 against patients’ length of stay (LOS). </a:t>
            </a:r>
            <a:r>
              <a:rPr lang="en-US" altLang="ja-JP" dirty="0"/>
              <a:t>PIM2 has a negligible correlation with patients’ LOS in the entire study population (r = 0.20). Dot line indicates 15 days of LOS. Each red plot indicates a dead subject.</a:t>
            </a:r>
            <a:r>
              <a:rPr lang="ja-JP" altLang="ja-JP" dirty="0"/>
              <a:t> </a:t>
            </a:r>
            <a:r>
              <a:rPr lang="en-US" altLang="ja-JP" dirty="0"/>
              <a:t>Seven data points are outside the x-axis limits. 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341" y="183446"/>
            <a:ext cx="7841319" cy="536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33255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60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ホワイト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野坂 宜之</dc:creator>
  <cp:lastModifiedBy>Nosaka, Nobuyuki</cp:lastModifiedBy>
  <cp:revision>10</cp:revision>
  <dcterms:created xsi:type="dcterms:W3CDTF">2018-12-27T06:54:20Z</dcterms:created>
  <dcterms:modified xsi:type="dcterms:W3CDTF">2019-05-02T20:58:00Z</dcterms:modified>
</cp:coreProperties>
</file>