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7" autoAdjust="0"/>
    <p:restoredTop sz="94660"/>
  </p:normalViewPr>
  <p:slideViewPr>
    <p:cSldViewPr snapToGrid="0" showGuides="1">
      <p:cViewPr varScale="1">
        <p:scale>
          <a:sx n="128" d="100"/>
          <a:sy n="128" d="100"/>
        </p:scale>
        <p:origin x="1184" y="176"/>
      </p:cViewPr>
      <p:guideLst>
        <p:guide orient="horz" pos="96"/>
        <p:guide orient="horz" pos="1139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83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62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3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8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574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09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869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7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44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69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</a:t>
            </a:r>
            <a:r>
              <a:rPr lang="en-US" dirty="0"/>
              <a:t>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27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2EEEF-EF7F-4E30-A7F2-B73EE9033CDC}" type="datetimeFigureOut">
              <a:rPr lang="en-GB" smtClean="0"/>
              <a:pPr/>
              <a:t>23/05/2019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943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1759" y="227358"/>
            <a:ext cx="7838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Figure S2. </a:t>
            </a:r>
            <a:r>
              <a:rPr lang="en-GB" dirty="0"/>
              <a:t>Count distributions derived from the leaf transcriptomes.  DESeq2 </a:t>
            </a:r>
            <a:r>
              <a:rPr lang="en-GB" dirty="0" err="1"/>
              <a:t>rlog</a:t>
            </a:r>
            <a:r>
              <a:rPr lang="en-GB" dirty="0"/>
              <a:t> transformations plotted against density for each of the four replicates at each sampling point. Samples colour-coded as shown in the figure. </a:t>
            </a:r>
          </a:p>
        </p:txBody>
      </p:sp>
    </p:spTree>
    <p:extLst>
      <p:ext uri="{BB962C8B-B14F-4D97-AF65-F5344CB8AC3E}">
        <p14:creationId xmlns:p14="http://schemas.microsoft.com/office/powerpoint/2010/main" val="223495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400D4F-FE04-1A4F-9DB6-80E6138DC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98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17423</TotalTime>
  <Words>37</Words>
  <Application>Microsoft Macintosh PowerPoint</Application>
  <PresentationFormat>A4 Paper (210x297 mm)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Armstead [ipa]</dc:creator>
  <cp:lastModifiedBy>Microsoft Office User</cp:lastModifiedBy>
  <cp:revision>108</cp:revision>
  <dcterms:created xsi:type="dcterms:W3CDTF">2018-12-06T13:39:57Z</dcterms:created>
  <dcterms:modified xsi:type="dcterms:W3CDTF">2019-05-23T19:48:49Z</dcterms:modified>
</cp:coreProperties>
</file>