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67" r:id="rId4"/>
    <p:sldId id="261" r:id="rId5"/>
    <p:sldId id="270" r:id="rId6"/>
    <p:sldId id="263" r:id="rId7"/>
    <p:sldId id="265" r:id="rId8"/>
    <p:sldId id="266" r:id="rId9"/>
    <p:sldId id="268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3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882" y="108"/>
      </p:cViewPr>
      <p:guideLst>
        <p:guide orient="horz" pos="96"/>
        <p:guide orient="horz" pos="1139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83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62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535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87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574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09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869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57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46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69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</a:t>
            </a:r>
            <a:r>
              <a:rPr lang="en-US" dirty="0" smtClean="0"/>
              <a:t>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7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2EEEF-EF7F-4E30-A7F2-B73EE9033CDC}" type="datetimeFigureOut">
              <a:rPr lang="en-GB" smtClean="0"/>
              <a:pPr/>
              <a:t>15/05/2019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BA9E-1463-4031-8699-28AC8BC29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943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1759" y="227358"/>
            <a:ext cx="78386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 Figure S4 A-G</a:t>
            </a:r>
            <a:r>
              <a:rPr lang="en-GB" dirty="0" smtClean="0"/>
              <a:t>. GO-terms associated with leaf gene expression category comparisons AR/TC-</a:t>
            </a:r>
            <a:r>
              <a:rPr lang="en-GB" i="1" dirty="0" err="1" smtClean="0"/>
              <a:t>up_ns_ns</a:t>
            </a:r>
            <a:r>
              <a:rPr lang="en-GB" dirty="0" smtClean="0"/>
              <a:t>, </a:t>
            </a:r>
            <a:r>
              <a:rPr lang="en-GB" i="1" dirty="0" smtClean="0"/>
              <a:t>ns_ns_down</a:t>
            </a:r>
            <a:r>
              <a:rPr lang="en-GB" dirty="0" smtClean="0"/>
              <a:t>, </a:t>
            </a:r>
            <a:r>
              <a:rPr lang="en-GB" i="1" dirty="0" err="1" smtClean="0"/>
              <a:t>down_down_down</a:t>
            </a:r>
            <a:r>
              <a:rPr lang="en-GB" dirty="0" smtClean="0"/>
              <a:t>, </a:t>
            </a:r>
            <a:r>
              <a:rPr lang="en-GB" i="1" dirty="0" err="1" smtClean="0"/>
              <a:t>down_ns_ns</a:t>
            </a:r>
            <a:r>
              <a:rPr lang="en-GB" dirty="0" smtClean="0"/>
              <a:t>, </a:t>
            </a:r>
            <a:r>
              <a:rPr lang="en-GB" i="1" dirty="0" err="1" smtClean="0"/>
              <a:t>down_ns_down</a:t>
            </a:r>
            <a:r>
              <a:rPr lang="en-GB" dirty="0" smtClean="0"/>
              <a:t>, </a:t>
            </a:r>
            <a:r>
              <a:rPr lang="en-GB" i="1" dirty="0" err="1" smtClean="0"/>
              <a:t>down_down_ns</a:t>
            </a:r>
            <a:r>
              <a:rPr lang="en-GB" dirty="0" smtClean="0"/>
              <a:t>, </a:t>
            </a:r>
            <a:r>
              <a:rPr lang="en-GB" i="1" dirty="0" err="1" smtClean="0"/>
              <a:t>ns_down_down</a:t>
            </a:r>
            <a:r>
              <a:rPr lang="en-GB" dirty="0" smtClean="0"/>
              <a:t>, </a:t>
            </a:r>
            <a:r>
              <a:rPr lang="en-GB" i="1" dirty="0" err="1" smtClean="0"/>
              <a:t>ns_down_ns</a:t>
            </a:r>
            <a:r>
              <a:rPr lang="en-GB" dirty="0" smtClean="0"/>
              <a:t>. A, Molecular Function; B, Cellular Component; C-G, Biological Process.</a:t>
            </a:r>
          </a:p>
          <a:p>
            <a:r>
              <a:rPr lang="en-GB" b="1" dirty="0" smtClean="0"/>
              <a:t>Supplementary </a:t>
            </a:r>
            <a:r>
              <a:rPr lang="en-GB" b="1" dirty="0"/>
              <a:t>Figure </a:t>
            </a:r>
            <a:r>
              <a:rPr lang="en-GB" b="1" dirty="0" smtClean="0"/>
              <a:t>S4 H</a:t>
            </a:r>
            <a:r>
              <a:rPr lang="en-GB" dirty="0"/>
              <a:t>.</a:t>
            </a:r>
            <a:r>
              <a:rPr lang="en-GB" dirty="0" smtClean="0"/>
              <a:t> GO-terms </a:t>
            </a:r>
            <a:r>
              <a:rPr lang="en-GB" dirty="0"/>
              <a:t>associated with leaf </a:t>
            </a:r>
            <a:r>
              <a:rPr lang="en-GB" dirty="0" smtClean="0"/>
              <a:t>gene expression </a:t>
            </a:r>
            <a:r>
              <a:rPr lang="en-GB" dirty="0"/>
              <a:t>category </a:t>
            </a:r>
            <a:r>
              <a:rPr lang="en-GB" dirty="0" smtClean="0"/>
              <a:t>comparisons AR/TC-</a:t>
            </a:r>
            <a:r>
              <a:rPr lang="en-GB" i="1" dirty="0" err="1" smtClean="0"/>
              <a:t>ns_ns_up</a:t>
            </a:r>
            <a:r>
              <a:rPr lang="en-GB" dirty="0" smtClean="0"/>
              <a:t>, </a:t>
            </a:r>
            <a:r>
              <a:rPr lang="en-GB" i="1" dirty="0" err="1" smtClean="0"/>
              <a:t>up_down_up</a:t>
            </a:r>
            <a:r>
              <a:rPr lang="en-GB" dirty="0" smtClean="0"/>
              <a:t>, </a:t>
            </a:r>
            <a:r>
              <a:rPr lang="en-GB" i="1" dirty="0" err="1" smtClean="0"/>
              <a:t>ns_up_up</a:t>
            </a:r>
            <a:r>
              <a:rPr lang="en-GB" dirty="0" smtClean="0"/>
              <a:t>, </a:t>
            </a:r>
            <a:r>
              <a:rPr lang="en-GB" i="1" dirty="0" err="1" smtClean="0"/>
              <a:t>up_ns_up</a:t>
            </a:r>
            <a:r>
              <a:rPr lang="en-GB" dirty="0" smtClean="0"/>
              <a:t>, </a:t>
            </a:r>
            <a:r>
              <a:rPr lang="en-GB" i="1" dirty="0" err="1" smtClean="0"/>
              <a:t>ns_down_up</a:t>
            </a:r>
            <a:r>
              <a:rPr lang="en-GB" dirty="0" smtClean="0"/>
              <a:t>, </a:t>
            </a:r>
            <a:r>
              <a:rPr lang="en-GB" i="1" dirty="0" err="1" smtClean="0"/>
              <a:t>ns_up_ns</a:t>
            </a:r>
            <a:r>
              <a:rPr lang="en-GB" dirty="0" smtClean="0"/>
              <a:t>, and </a:t>
            </a:r>
            <a:r>
              <a:rPr lang="en-GB" dirty="0" err="1" smtClean="0"/>
              <a:t>u</a:t>
            </a:r>
            <a:r>
              <a:rPr lang="en-GB" i="1" dirty="0" err="1" smtClean="0"/>
              <a:t>p_down_ns</a:t>
            </a:r>
            <a:r>
              <a:rPr lang="en-GB" dirty="0" smtClean="0"/>
              <a:t>. </a:t>
            </a:r>
          </a:p>
          <a:p>
            <a:r>
              <a:rPr lang="en-GB" dirty="0"/>
              <a:t>Blue arrows indicate the direction of the GO hierarchy from child to parent and blue circles indicate where two or more child GO terms are associated with a single parent GO term.</a:t>
            </a:r>
          </a:p>
          <a:p>
            <a:r>
              <a:rPr lang="en-GB" dirty="0" smtClean="0"/>
              <a:t>Figures are adapted from GO term representations generated through the EBI </a:t>
            </a:r>
            <a:r>
              <a:rPr lang="en-GB" dirty="0"/>
              <a:t>tool available from https://</a:t>
            </a:r>
            <a:r>
              <a:rPr lang="en-GB" dirty="0" smtClean="0"/>
              <a:t>www.ebi.ac.uk/QuickGO/slimming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958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124976" y="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A</a:t>
            </a:r>
            <a:endParaRPr lang="en-GB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73" y="152400"/>
            <a:ext cx="8848089" cy="658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99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0" y="-78433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B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848" y="539666"/>
            <a:ext cx="5264176" cy="4733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459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-19956" y="-78433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299" y="469466"/>
            <a:ext cx="5973188" cy="555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050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2"/>
          <p:cNvSpPr txBox="1"/>
          <p:nvPr/>
        </p:nvSpPr>
        <p:spPr>
          <a:xfrm>
            <a:off x="0" y="-78433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</a:t>
            </a:r>
            <a:endParaRPr lang="en-GB" sz="24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193" y="576810"/>
            <a:ext cx="4050113" cy="421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775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0" y="-78433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E</a:t>
            </a:r>
            <a:endParaRPr lang="en-GB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34" y="611640"/>
            <a:ext cx="6118876" cy="312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0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557" y="-78433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F</a:t>
            </a:r>
            <a:endParaRPr lang="en-GB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739" y="706307"/>
            <a:ext cx="6186863" cy="311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396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/>
          <p:cNvSpPr txBox="1"/>
          <p:nvPr/>
        </p:nvSpPr>
        <p:spPr>
          <a:xfrm>
            <a:off x="0" y="-78433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G</a:t>
            </a:r>
            <a:endParaRPr lang="en-GB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864" y="466368"/>
            <a:ext cx="4749413" cy="519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74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11650" y="-78433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280" y="608052"/>
            <a:ext cx="9197739" cy="593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98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17418</TotalTime>
  <Words>130</Words>
  <Application>Microsoft Office PowerPoint</Application>
  <PresentationFormat>A4 Paper (210x297 mm)</PresentationFormat>
  <Paragraphs>12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Armstead [ipa]</dc:creator>
  <cp:lastModifiedBy>xxx</cp:lastModifiedBy>
  <cp:revision>106</cp:revision>
  <dcterms:created xsi:type="dcterms:W3CDTF">2018-12-06T13:39:57Z</dcterms:created>
  <dcterms:modified xsi:type="dcterms:W3CDTF">2019-05-15T09:33:00Z</dcterms:modified>
</cp:coreProperties>
</file>