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9" r:id="rId4"/>
    <p:sldId id="257" r:id="rId5"/>
    <p:sldId id="258" r:id="rId6"/>
    <p:sldId id="264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 userDrawn="1">
          <p15:clr>
            <a:srgbClr val="A4A3A4"/>
          </p15:clr>
        </p15:guide>
        <p15:guide id="2" pos="51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6" autoAdjust="0"/>
    <p:restoredTop sz="96329" autoAdjust="0"/>
  </p:normalViewPr>
  <p:slideViewPr>
    <p:cSldViewPr snapToGrid="0" showGuides="1">
      <p:cViewPr varScale="1">
        <p:scale>
          <a:sx n="112" d="100"/>
          <a:sy n="112" d="100"/>
        </p:scale>
        <p:origin x="1644" y="108"/>
      </p:cViewPr>
      <p:guideLst>
        <p:guide orient="horz" pos="3793"/>
        <p:guide pos="51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7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042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22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22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5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16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34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3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3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53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1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75E37-5816-42A7-ACE9-99D86E9927DB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3CFD4-E1C8-4886-83C5-1F8E8D81F1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7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6650" y="441325"/>
            <a:ext cx="77675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 Figure </a:t>
            </a:r>
            <a:r>
              <a:rPr lang="en-GB" b="1" dirty="0" smtClean="0"/>
              <a:t>S5</a:t>
            </a:r>
            <a:r>
              <a:rPr lang="en-GB" dirty="0" smtClean="0"/>
              <a:t>. </a:t>
            </a:r>
            <a:r>
              <a:rPr lang="en-GB" dirty="0" smtClean="0"/>
              <a:t>GO-terms associated with root gene expression category comparisons. A, Early_Middle comparisons; B-E, Early_Middle_Late comparisons for Biological Process (B and C), Cellular Component (D) and Molecular Function (E). </a:t>
            </a:r>
          </a:p>
          <a:p>
            <a:r>
              <a:rPr lang="en-GB" dirty="0"/>
              <a:t>Blue arrows indicate the direction of the GO hierarchy from child to parent and blue circles indicate where two or more child GO terms are associated with a single parent GO term</a:t>
            </a:r>
            <a:r>
              <a:rPr lang="en-GB" dirty="0" smtClean="0"/>
              <a:t>.</a:t>
            </a:r>
          </a:p>
          <a:p>
            <a:r>
              <a:rPr lang="en-GB" dirty="0" smtClean="0"/>
              <a:t>Figures are adapted from GO term representations generated through the EBI </a:t>
            </a:r>
            <a:r>
              <a:rPr lang="en-GB" dirty="0"/>
              <a:t>tool available from https://</a:t>
            </a:r>
            <a:r>
              <a:rPr lang="en-GB" dirty="0" smtClean="0"/>
              <a:t>www.ebi.ac.uk/QuickGO/slimming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253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0" y="-66542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573" y="747687"/>
            <a:ext cx="7148401" cy="418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4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127"/>
          <p:cNvSpPr txBox="1"/>
          <p:nvPr/>
        </p:nvSpPr>
        <p:spPr>
          <a:xfrm>
            <a:off x="0" y="-5010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B</a:t>
            </a:r>
            <a:endParaRPr lang="en-GB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83" y="257428"/>
            <a:ext cx="9197739" cy="57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90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0" y="-57981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62" y="403684"/>
            <a:ext cx="7828276" cy="536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2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0" y="-12330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182" y="325351"/>
            <a:ext cx="6099451" cy="547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91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-47231" y="-74860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</a:t>
            </a:r>
            <a:endParaRPr lang="en-GB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730" y="346320"/>
            <a:ext cx="7867126" cy="603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1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18112</TotalTime>
  <Words>96</Words>
  <Application>Microsoft Office PowerPoint</Application>
  <PresentationFormat>A4 Paper (210x297 mm)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Armstead [ipa]</dc:creator>
  <cp:lastModifiedBy>xxx</cp:lastModifiedBy>
  <cp:revision>106</cp:revision>
  <dcterms:created xsi:type="dcterms:W3CDTF">2018-12-10T11:03:46Z</dcterms:created>
  <dcterms:modified xsi:type="dcterms:W3CDTF">2019-05-15T09:28:20Z</dcterms:modified>
</cp:coreProperties>
</file>