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17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E7ABF9-5F98-4866-8B0F-C7CE58AF4348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2DDDE-8F03-48FB-A1F9-5DD89E5ACD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155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2DDDE-8F03-48FB-A1F9-5DD89E5ACD7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06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342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020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08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78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226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466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9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04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5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954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5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AA556-71C8-4C96-9F57-E487D53C83D0}" type="datetimeFigureOut">
              <a:rPr lang="en-US" smtClean="0"/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BCE82-6224-41DC-8B84-AFBB0DA130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515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9063"/>
            <a:r>
              <a:rPr lang="en-US" sz="1400" b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S1 </a:t>
            </a:r>
            <a:endParaRPr lang="en-US" sz="14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9063"/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1781" y="432749"/>
            <a:ext cx="8880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Key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discriminatory genes representative of adaptive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(10 </a:t>
            </a:r>
            <a:r>
              <a:rPr lang="el-GR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M) versus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toxicological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(100 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M) response to Mn content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(A)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Box plots for representative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genes accounting for protein secretion pathway enrichment include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BET1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(Golgi vesicular membrane trafficking protein),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ADAM10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(Metallopeptidase Domain 10) and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ARFGAP3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(ADP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Ribosylation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Factor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GTPase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Activating Protein 3)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 0, 10 and 100 </a:t>
            </a:r>
            <a:r>
              <a:rPr lang="el-GR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 Mn (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Box plots for representative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genes accounting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 enrichment of oxidative phosphorylation pathway include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ATP6V1H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(ATPase H+ transporting V1 subunit H),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NDUFAF5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(NADH: Ubiquinone Oxidoreductase Complex Assembly Factor 5) and </a:t>
            </a:r>
            <a:r>
              <a:rPr lang="en-US" sz="12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FABP5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(Fatty Acid Binding Protein 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at 0, 10 and 100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μM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Mn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(*</a:t>
            </a:r>
            <a:r>
              <a:rPr lang="en-US" sz="1200" i="1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</a:t>
            </a:r>
            <a:r>
              <a:rPr lang="en-US" sz="1200" dirty="0" smtClean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&lt; 0.05, n=3)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17089" y="2055071"/>
            <a:ext cx="1097280" cy="14630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07528" y="1772933"/>
            <a:ext cx="7802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BET1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43407" y="2812658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9.6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67426" y="2248469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9.7</a:t>
            </a:r>
          </a:p>
        </p:txBody>
      </p:sp>
      <p:sp>
        <p:nvSpPr>
          <p:cNvPr id="8" name="Rectangle 7"/>
          <p:cNvSpPr/>
          <p:nvPr/>
        </p:nvSpPr>
        <p:spPr>
          <a:xfrm rot="16200000">
            <a:off x="251108" y="2424578"/>
            <a:ext cx="1107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Expression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628634" y="2065827"/>
            <a:ext cx="1097280" cy="14630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72412" y="2878557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8.7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52248" y="2285051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8.8</a:t>
            </a:r>
          </a:p>
        </p:txBody>
      </p:sp>
      <p:sp>
        <p:nvSpPr>
          <p:cNvPr id="12" name="Rectangle 11"/>
          <p:cNvSpPr/>
          <p:nvPr/>
        </p:nvSpPr>
        <p:spPr>
          <a:xfrm rot="16200000">
            <a:off x="2540073" y="2538663"/>
            <a:ext cx="11000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</a:t>
            </a:r>
            <a:r>
              <a:rPr lang="en-US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endParaRPr 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700812" y="1772933"/>
            <a:ext cx="102793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ADAM10</a:t>
            </a:r>
            <a:endParaRPr lang="en-US" sz="16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116587" y="2065827"/>
            <a:ext cx="1097280" cy="146304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6073048" y="1771038"/>
            <a:ext cx="121217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ARFGAP3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50195" y="293402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7.7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739421" y="247263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50195" y="201905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7.9</a:t>
            </a:r>
          </a:p>
        </p:txBody>
      </p:sp>
      <p:sp>
        <p:nvSpPr>
          <p:cNvPr id="23" name="Rectangle 22"/>
          <p:cNvSpPr/>
          <p:nvPr/>
        </p:nvSpPr>
        <p:spPr>
          <a:xfrm rot="16200000">
            <a:off x="4933485" y="2422852"/>
            <a:ext cx="12037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Expression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76539" y="3679131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422592" y="3454884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662251" y="3454884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957144" y="345488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320431" y="4767377"/>
            <a:ext cx="1097280" cy="146304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402882" y="6406451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1424225" y="6171015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674642" y="6171015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983770" y="617101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314212" y="4469352"/>
            <a:ext cx="1140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ATP6V1H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953155" y="5748023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6.9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67506" y="4688506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67506" y="5041678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7.1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967506" y="5394850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7.0</a:t>
            </a:r>
          </a:p>
        </p:txBody>
      </p:sp>
      <p:pic>
        <p:nvPicPr>
          <p:cNvPr id="50" name="Picture 49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658587" y="4767377"/>
            <a:ext cx="1097280" cy="1463040"/>
          </a:xfrm>
          <a:prstGeom prst="rect">
            <a:avLst/>
          </a:prstGeom>
        </p:spPr>
      </p:pic>
      <p:sp>
        <p:nvSpPr>
          <p:cNvPr id="51" name="Rectangle 50"/>
          <p:cNvSpPr/>
          <p:nvPr/>
        </p:nvSpPr>
        <p:spPr>
          <a:xfrm>
            <a:off x="3650934" y="4469352"/>
            <a:ext cx="11405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NDUFAF5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272412" y="5533499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6.9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272412" y="4923478"/>
            <a:ext cx="433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7.0</a:t>
            </a:r>
          </a:p>
        </p:txBody>
      </p:sp>
      <p:pic>
        <p:nvPicPr>
          <p:cNvPr id="54" name="Picture 53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6116587" y="4767377"/>
            <a:ext cx="1097280" cy="1463040"/>
          </a:xfrm>
          <a:prstGeom prst="rect">
            <a:avLst/>
          </a:prstGeom>
        </p:spPr>
      </p:pic>
      <p:sp>
        <p:nvSpPr>
          <p:cNvPr id="55" name="Rectangle 54"/>
          <p:cNvSpPr/>
          <p:nvPr/>
        </p:nvSpPr>
        <p:spPr>
          <a:xfrm>
            <a:off x="6242826" y="4469352"/>
            <a:ext cx="88470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600" i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FABP5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675694" y="5777021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10.3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75694" y="4921282"/>
            <a:ext cx="5325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10.4</a:t>
            </a:r>
          </a:p>
        </p:txBody>
      </p:sp>
      <p:sp>
        <p:nvSpPr>
          <p:cNvPr id="61" name="Rectangle 60"/>
          <p:cNvSpPr/>
          <p:nvPr/>
        </p:nvSpPr>
        <p:spPr>
          <a:xfrm rot="16200000">
            <a:off x="263240" y="5085257"/>
            <a:ext cx="1107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Expression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700812" y="3692321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3746865" y="3468074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3986524" y="3468074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281417" y="3468074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197388" y="3669767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243441" y="3445520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483100" y="3445520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777993" y="3445520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739196" y="6406451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60539" y="6171015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010956" y="6171015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4320084" y="6171015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218544" y="6384322"/>
            <a:ext cx="10422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MnCl</a:t>
            </a:r>
            <a:r>
              <a:rPr lang="en-US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239887" y="6148886"/>
            <a:ext cx="284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490304" y="6148886"/>
            <a:ext cx="384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99432" y="6148886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100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 rot="16200000">
            <a:off x="2536248" y="5213513"/>
            <a:ext cx="1107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Expression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 rot="16200000">
            <a:off x="4982069" y="5213514"/>
            <a:ext cx="110768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Normalized Expression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1797938" y="2769842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flipH="1">
            <a:off x="6590389" y="2966546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flipH="1">
            <a:off x="4114072" y="2903563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flipH="1">
            <a:off x="6914441" y="5195566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 flipH="1">
            <a:off x="2122249" y="5107323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flipH="1">
            <a:off x="4445180" y="4901099"/>
            <a:ext cx="1264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6771" y="170540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70833" y="4314451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709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</TotalTime>
  <Words>220</Words>
  <Application>Microsoft Office PowerPoint</Application>
  <PresentationFormat>On-screen Show (4:3)</PresentationFormat>
  <Paragraphs>63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Emory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Fernandes, Jolyn</dc:creator>
  <cp:lastModifiedBy>Fernandes, Jolyn</cp:lastModifiedBy>
  <cp:revision>33</cp:revision>
  <dcterms:created xsi:type="dcterms:W3CDTF">2019-03-07T22:12:31Z</dcterms:created>
  <dcterms:modified xsi:type="dcterms:W3CDTF">2019-07-09T15:11:46Z</dcterms:modified>
</cp:coreProperties>
</file>