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54"/>
  </p:normalViewPr>
  <p:slideViewPr>
    <p:cSldViewPr snapToGrid="0" snapToObjects="1">
      <p:cViewPr varScale="1">
        <p:scale>
          <a:sx n="110" d="100"/>
          <a:sy n="110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16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0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841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0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516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93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3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22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047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15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79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20949-1EB6-8F40-B6E8-C79C3B68BB78}" type="datetimeFigureOut">
              <a:rPr lang="en-US" smtClean="0"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29A54-14E9-114E-82F4-3DC02AC760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63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481073"/>
              </p:ext>
            </p:extLst>
          </p:nvPr>
        </p:nvGraphicFramePr>
        <p:xfrm>
          <a:off x="2230901" y="1305120"/>
          <a:ext cx="7151134" cy="4156127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2485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2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75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5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225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Supplementary Table 1: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Sample Size by Clinical and Analyte Measure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252"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Probands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(n=554)</a:t>
                      </a: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Relatives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(n=522)</a:t>
                      </a: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</a:t>
                      </a:r>
                    </a:p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(n=333)</a:t>
                      </a: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PANSS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SFS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08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TNF⍺, sFlt-1,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VEGF, CRP, IL1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IL6, IL8, IL10, IL12,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g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Symbol" charset="2"/>
                        <a:ea typeface="Symbol" charset="2"/>
                        <a:cs typeface="Symbol" charset="2"/>
                      </a:endParaRPr>
                    </a:p>
                  </a:txBody>
                  <a:tcPr marL="9525" marR="9525" marT="9525" marB="0"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107</a:t>
                      </a:r>
                    </a:p>
                  </a:txBody>
                  <a:tcPr marL="9525" marR="9525" marT="9525" marB="0"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IL4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IL12p70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88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</a:t>
                      </a:r>
                    </a:p>
                  </a:txBody>
                  <a:tcPr marL="9525" marR="9525" marT="9525" marB="0" anchor="b"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5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TGF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Symbol" charset="2"/>
                        <a:ea typeface="Symbol" charset="2"/>
                        <a:cs typeface="Symbol" charset="2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5646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Notes: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NC; normal control; PANSS, Positive and Negative Symptoms Scale; SFS, Social Functioning Scale; BACS, Brief Assessment of Cognition in Schizophrenia.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3719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111</Words>
  <Application>Microsoft Office PowerPoint</Application>
  <PresentationFormat>Widescreen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Olivia Lutz</dc:creator>
  <cp:lastModifiedBy>Heidi Koch-Bubel</cp:lastModifiedBy>
  <cp:revision>6</cp:revision>
  <dcterms:created xsi:type="dcterms:W3CDTF">2018-07-13T19:50:39Z</dcterms:created>
  <dcterms:modified xsi:type="dcterms:W3CDTF">2019-04-25T18:57:31Z</dcterms:modified>
</cp:coreProperties>
</file>