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54"/>
  </p:normalViewPr>
  <p:slideViewPr>
    <p:cSldViewPr snapToGrid="0" snapToObjects="1">
      <p:cViewPr varScale="1">
        <p:scale>
          <a:sx n="110" d="100"/>
          <a:sy n="110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0877D-6767-624A-9F55-DB09A9EF87C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C58BA-BAC8-BA47-A085-E8C725A57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184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0877D-6767-624A-9F55-DB09A9EF87C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C58BA-BAC8-BA47-A085-E8C725A57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48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0877D-6767-624A-9F55-DB09A9EF87C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C58BA-BAC8-BA47-A085-E8C725A57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903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0877D-6767-624A-9F55-DB09A9EF87C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C58BA-BAC8-BA47-A085-E8C725A57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9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0877D-6767-624A-9F55-DB09A9EF87C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C58BA-BAC8-BA47-A085-E8C725A57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03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0877D-6767-624A-9F55-DB09A9EF87C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C58BA-BAC8-BA47-A085-E8C725A57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299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0877D-6767-624A-9F55-DB09A9EF87C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C58BA-BAC8-BA47-A085-E8C725A57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445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0877D-6767-624A-9F55-DB09A9EF87C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C58BA-BAC8-BA47-A085-E8C725A57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568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0877D-6767-624A-9F55-DB09A9EF87C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C58BA-BAC8-BA47-A085-E8C725A57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62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0877D-6767-624A-9F55-DB09A9EF87C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C58BA-BAC8-BA47-A085-E8C725A57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659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0877D-6767-624A-9F55-DB09A9EF87C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C58BA-BAC8-BA47-A085-E8C725A57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0877D-6767-624A-9F55-DB09A9EF87C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C58BA-BAC8-BA47-A085-E8C725A57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213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961093"/>
              </p:ext>
            </p:extLst>
          </p:nvPr>
        </p:nvGraphicFramePr>
        <p:xfrm>
          <a:off x="838200" y="1825625"/>
          <a:ext cx="10005192" cy="3722164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9225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99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4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9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30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498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407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2252">
                <a:tc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Supplementary Table 8: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Structural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Covariance Between Total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Choroid Plexus Volume and Brain Structure 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</a:t>
                      </a:r>
                      <a:r>
                        <a:rPr lang="en-US" sz="1400" b="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Probands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Relatives and Controls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25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Region (Volume)</a:t>
                      </a: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Probands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Relatives</a:t>
                      </a: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</a:t>
                      </a: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2252"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r-value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q-value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r-value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q-value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r-value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q-value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8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Gray Matter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-0.152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&lt;0.001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-0.202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&lt;0.001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-0.113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0.078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08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Lateral Ventricle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0.549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&lt;0.001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0.566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&lt;0.001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0.606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&lt;0.001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08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Cerebellum Cortex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0.051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0.227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-0.070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0.112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0.012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0.821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08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Hippocampus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-0.050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0.243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-0.094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0.049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0.057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0.360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5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Amygdala</a:t>
                      </a:r>
                    </a:p>
                  </a:txBody>
                  <a:tcPr marL="9525" marR="9525" marT="9525" marB="0" anchor="b"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-0.143</a:t>
                      </a:r>
                    </a:p>
                  </a:txBody>
                  <a:tcPr marL="6350" marR="6350" marT="6350" marB="0" anchor="b"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0.001</a:t>
                      </a:r>
                    </a:p>
                  </a:txBody>
                  <a:tcPr marL="6350" marR="6350" marT="6350" marB="0" anchor="b"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-0.149</a:t>
                      </a:r>
                    </a:p>
                  </a:txBody>
                  <a:tcPr marL="6350" marR="6350" marT="6350" marB="0" anchor="b"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0.001</a:t>
                      </a:r>
                    </a:p>
                  </a:txBody>
                  <a:tcPr marL="6350" marR="6350" marT="6350" marB="0" anchor="b"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-0.087</a:t>
                      </a:r>
                    </a:p>
                  </a:txBody>
                  <a:tcPr marL="6350" marR="6350" marT="6350" marB="0" anchor="b"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0.171</a:t>
                      </a:r>
                    </a:p>
                  </a:txBody>
                  <a:tcPr marL="6350" marR="6350" marT="6350" marB="0" anchor="b"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5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Caudate</a:t>
                      </a:r>
                    </a:p>
                  </a:txBody>
                  <a:tcPr marL="9525" marR="9525" marT="9525" marB="0" anchor="b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0.051</a:t>
                      </a:r>
                    </a:p>
                  </a:txBody>
                  <a:tcPr marL="6350" marR="6350" marT="6350" marB="0" anchor="b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0.229</a:t>
                      </a:r>
                    </a:p>
                  </a:txBody>
                  <a:tcPr marL="6350" marR="6350" marT="6350" marB="0" anchor="b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0.070</a:t>
                      </a:r>
                    </a:p>
                  </a:txBody>
                  <a:tcPr marL="6350" marR="6350" marT="6350" marB="0" anchor="b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0.112</a:t>
                      </a:r>
                    </a:p>
                  </a:txBody>
                  <a:tcPr marL="6350" marR="6350" marT="6350" marB="0" anchor="b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0.140</a:t>
                      </a:r>
                    </a:p>
                  </a:txBody>
                  <a:tcPr marL="6350" marR="6350" marT="6350" marB="0" anchor="b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0.032</a:t>
                      </a:r>
                    </a:p>
                  </a:txBody>
                  <a:tcPr marL="6350" marR="6350" marT="6350" marB="0" anchor="b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 gridSpan="7">
                  <a:txBody>
                    <a:bodyPr/>
                    <a:lstStyle/>
                    <a:p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Notes: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NC, Normal Controls.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All data adjusted for age, sex, race, site and total intracranial volume.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4972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5628</TotalTime>
  <Words>116</Words>
  <Application>Microsoft Office PowerPoint</Application>
  <PresentationFormat>Widescreen</PresentationFormat>
  <Paragraphs>54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Olivia Lutz</dc:creator>
  <cp:lastModifiedBy>Heidi Koch-Bubel</cp:lastModifiedBy>
  <cp:revision>7</cp:revision>
  <dcterms:created xsi:type="dcterms:W3CDTF">2018-10-12T19:11:08Z</dcterms:created>
  <dcterms:modified xsi:type="dcterms:W3CDTF">2019-04-25T19:02:13Z</dcterms:modified>
</cp:coreProperties>
</file>