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 autoAdjust="0"/>
    <p:restoredTop sz="94660"/>
  </p:normalViewPr>
  <p:slideViewPr>
    <p:cSldViewPr snapToGrid="0">
      <p:cViewPr varScale="1">
        <p:scale>
          <a:sx n="76" d="100"/>
          <a:sy n="76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9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57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7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4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0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1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5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6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4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3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7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55651-92C3-475D-AD23-8973843F3E5F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83B4D-B7F1-4479-A13F-62F08198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0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3431B1-28C4-6144-B9AC-18364439B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0" y="1035050"/>
            <a:ext cx="81026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2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Mary (NIH/NIAAA) [E]</dc:creator>
  <cp:lastModifiedBy>Lee, Mary (NIH/NIAAA) [E]</cp:lastModifiedBy>
  <cp:revision>3</cp:revision>
  <dcterms:created xsi:type="dcterms:W3CDTF">2018-10-09T22:16:28Z</dcterms:created>
  <dcterms:modified xsi:type="dcterms:W3CDTF">2019-03-05T23:03:29Z</dcterms:modified>
</cp:coreProperties>
</file>