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28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4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1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9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9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67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78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222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98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99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F0A1F-13CB-40D5-945A-28C6A2458575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6F813-F1A5-4A75-9A96-BD59C425C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2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microsoft.com/office/2007/relationships/hdphoto" Target="../media/hdphoto48.wdp"/><Relationship Id="rId21" Type="http://schemas.openxmlformats.org/officeDocument/2006/relationships/image" Target="../media/image11.png"/><Relationship Id="rId42" Type="http://schemas.openxmlformats.org/officeDocument/2006/relationships/image" Target="../media/image22.png"/><Relationship Id="rId63" Type="http://schemas.openxmlformats.org/officeDocument/2006/relationships/image" Target="../media/image34.png"/><Relationship Id="rId84" Type="http://schemas.openxmlformats.org/officeDocument/2006/relationships/image" Target="../media/image47.png"/><Relationship Id="rId138" Type="http://schemas.microsoft.com/office/2007/relationships/hdphoto" Target="../media/hdphoto54.wdp"/><Relationship Id="rId107" Type="http://schemas.openxmlformats.org/officeDocument/2006/relationships/image" Target="../media/image63.png"/><Relationship Id="rId11" Type="http://schemas.microsoft.com/office/2007/relationships/hdphoto" Target="../media/hdphoto5.wdp"/><Relationship Id="rId32" Type="http://schemas.microsoft.com/office/2007/relationships/hdphoto" Target="../media/hdphoto15.wdp"/><Relationship Id="rId53" Type="http://schemas.microsoft.com/office/2007/relationships/hdphoto" Target="../media/hdphoto24.wdp"/><Relationship Id="rId74" Type="http://schemas.microsoft.com/office/2007/relationships/hdphoto" Target="../media/hdphoto34.wdp"/><Relationship Id="rId128" Type="http://schemas.openxmlformats.org/officeDocument/2006/relationships/image" Target="../media/image77.png"/><Relationship Id="rId149" Type="http://schemas.microsoft.com/office/2007/relationships/hdphoto" Target="../media/hdphoto58.wdp"/><Relationship Id="rId5" Type="http://schemas.microsoft.com/office/2007/relationships/hdphoto" Target="../media/hdphoto2.wdp"/><Relationship Id="rId95" Type="http://schemas.openxmlformats.org/officeDocument/2006/relationships/image" Target="../media/image54.png"/><Relationship Id="rId22" Type="http://schemas.microsoft.com/office/2007/relationships/hdphoto" Target="../media/hdphoto10.wdp"/><Relationship Id="rId43" Type="http://schemas.microsoft.com/office/2007/relationships/hdphoto" Target="../media/hdphoto20.wdp"/><Relationship Id="rId64" Type="http://schemas.microsoft.com/office/2007/relationships/hdphoto" Target="../media/hdphoto29.wdp"/><Relationship Id="rId118" Type="http://schemas.openxmlformats.org/officeDocument/2006/relationships/image" Target="../media/image69.png"/><Relationship Id="rId139" Type="http://schemas.openxmlformats.org/officeDocument/2006/relationships/image" Target="../media/image84.png"/><Relationship Id="rId80" Type="http://schemas.openxmlformats.org/officeDocument/2006/relationships/image" Target="../media/image44.png"/><Relationship Id="rId85" Type="http://schemas.microsoft.com/office/2007/relationships/hdphoto" Target="../media/hdphoto37.wdp"/><Relationship Id="rId150" Type="http://schemas.openxmlformats.org/officeDocument/2006/relationships/image" Target="../media/image91.png"/><Relationship Id="rId155" Type="http://schemas.openxmlformats.org/officeDocument/2006/relationships/image" Target="../media/image94.png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33" Type="http://schemas.openxmlformats.org/officeDocument/2006/relationships/image" Target="../media/image17.png"/><Relationship Id="rId38" Type="http://schemas.microsoft.com/office/2007/relationships/hdphoto" Target="../media/hdphoto18.wdp"/><Relationship Id="rId59" Type="http://schemas.openxmlformats.org/officeDocument/2006/relationships/image" Target="../media/image32.png"/><Relationship Id="rId103" Type="http://schemas.openxmlformats.org/officeDocument/2006/relationships/image" Target="../media/image61.png"/><Relationship Id="rId108" Type="http://schemas.openxmlformats.org/officeDocument/2006/relationships/image" Target="../media/image64.png"/><Relationship Id="rId124" Type="http://schemas.microsoft.com/office/2007/relationships/hdphoto" Target="../media/hdphoto50.wdp"/><Relationship Id="rId129" Type="http://schemas.microsoft.com/office/2007/relationships/hdphoto" Target="../media/hdphoto51.wdp"/><Relationship Id="rId54" Type="http://schemas.openxmlformats.org/officeDocument/2006/relationships/image" Target="../media/image29.png"/><Relationship Id="rId70" Type="http://schemas.microsoft.com/office/2007/relationships/hdphoto" Target="../media/hdphoto32.wdp"/><Relationship Id="rId75" Type="http://schemas.openxmlformats.org/officeDocument/2006/relationships/image" Target="../media/image40.png"/><Relationship Id="rId91" Type="http://schemas.openxmlformats.org/officeDocument/2006/relationships/image" Target="../media/image52.png"/><Relationship Id="rId96" Type="http://schemas.microsoft.com/office/2007/relationships/hdphoto" Target="../media/hdphoto41.wdp"/><Relationship Id="rId140" Type="http://schemas.microsoft.com/office/2007/relationships/hdphoto" Target="../media/hdphoto55.wdp"/><Relationship Id="rId145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23" Type="http://schemas.openxmlformats.org/officeDocument/2006/relationships/image" Target="../media/image12.png"/><Relationship Id="rId28" Type="http://schemas.microsoft.com/office/2007/relationships/hdphoto" Target="../media/hdphoto13.wdp"/><Relationship Id="rId49" Type="http://schemas.openxmlformats.org/officeDocument/2006/relationships/image" Target="../media/image26.png"/><Relationship Id="rId114" Type="http://schemas.openxmlformats.org/officeDocument/2006/relationships/image" Target="../media/image67.png"/><Relationship Id="rId119" Type="http://schemas.microsoft.com/office/2007/relationships/hdphoto" Target="../media/hdphoto49.wdp"/><Relationship Id="rId44" Type="http://schemas.openxmlformats.org/officeDocument/2006/relationships/image" Target="../media/image23.png"/><Relationship Id="rId60" Type="http://schemas.microsoft.com/office/2007/relationships/hdphoto" Target="../media/hdphoto27.wdp"/><Relationship Id="rId65" Type="http://schemas.openxmlformats.org/officeDocument/2006/relationships/image" Target="../media/image35.png"/><Relationship Id="rId81" Type="http://schemas.openxmlformats.org/officeDocument/2006/relationships/image" Target="../media/image45.png"/><Relationship Id="rId86" Type="http://schemas.openxmlformats.org/officeDocument/2006/relationships/image" Target="../media/image48.png"/><Relationship Id="rId130" Type="http://schemas.openxmlformats.org/officeDocument/2006/relationships/image" Target="../media/image78.png"/><Relationship Id="rId135" Type="http://schemas.microsoft.com/office/2007/relationships/hdphoto" Target="../media/hdphoto53.wdp"/><Relationship Id="rId151" Type="http://schemas.openxmlformats.org/officeDocument/2006/relationships/image" Target="../media/image92.png"/><Relationship Id="rId156" Type="http://schemas.openxmlformats.org/officeDocument/2006/relationships/image" Target="../media/image95.png"/><Relationship Id="rId13" Type="http://schemas.microsoft.com/office/2007/relationships/hdphoto" Target="../media/hdphoto6.wdp"/><Relationship Id="rId18" Type="http://schemas.openxmlformats.org/officeDocument/2006/relationships/image" Target="../media/image9.png"/><Relationship Id="rId39" Type="http://schemas.openxmlformats.org/officeDocument/2006/relationships/image" Target="../media/image20.png"/><Relationship Id="rId109" Type="http://schemas.microsoft.com/office/2007/relationships/hdphoto" Target="../media/hdphoto44.wdp"/><Relationship Id="rId34" Type="http://schemas.microsoft.com/office/2007/relationships/hdphoto" Target="../media/hdphoto16.wdp"/><Relationship Id="rId50" Type="http://schemas.openxmlformats.org/officeDocument/2006/relationships/image" Target="../media/image27.png"/><Relationship Id="rId55" Type="http://schemas.microsoft.com/office/2007/relationships/hdphoto" Target="../media/hdphoto25.wdp"/><Relationship Id="rId76" Type="http://schemas.microsoft.com/office/2007/relationships/hdphoto" Target="../media/hdphoto35.wdp"/><Relationship Id="rId97" Type="http://schemas.openxmlformats.org/officeDocument/2006/relationships/image" Target="../media/image55.png"/><Relationship Id="rId104" Type="http://schemas.microsoft.com/office/2007/relationships/hdphoto" Target="../media/hdphoto42.wdp"/><Relationship Id="rId120" Type="http://schemas.openxmlformats.org/officeDocument/2006/relationships/image" Target="../media/image70.png"/><Relationship Id="rId125" Type="http://schemas.openxmlformats.org/officeDocument/2006/relationships/image" Target="../media/image74.png"/><Relationship Id="rId141" Type="http://schemas.openxmlformats.org/officeDocument/2006/relationships/image" Target="../media/image85.png"/><Relationship Id="rId146" Type="http://schemas.openxmlformats.org/officeDocument/2006/relationships/image" Target="../media/image89.png"/><Relationship Id="rId7" Type="http://schemas.microsoft.com/office/2007/relationships/hdphoto" Target="../media/hdphoto3.wdp"/><Relationship Id="rId71" Type="http://schemas.openxmlformats.org/officeDocument/2006/relationships/image" Target="../media/image38.png"/><Relationship Id="rId92" Type="http://schemas.microsoft.com/office/2007/relationships/hdphoto" Target="../media/hdphoto39.wdp"/><Relationship Id="rId2" Type="http://schemas.openxmlformats.org/officeDocument/2006/relationships/image" Target="../media/image1.png"/><Relationship Id="rId29" Type="http://schemas.openxmlformats.org/officeDocument/2006/relationships/image" Target="../media/image15.png"/><Relationship Id="rId24" Type="http://schemas.microsoft.com/office/2007/relationships/hdphoto" Target="../media/hdphoto11.wdp"/><Relationship Id="rId40" Type="http://schemas.microsoft.com/office/2007/relationships/hdphoto" Target="../media/hdphoto19.wdp"/><Relationship Id="rId45" Type="http://schemas.microsoft.com/office/2007/relationships/hdphoto" Target="../media/hdphoto21.wdp"/><Relationship Id="rId66" Type="http://schemas.microsoft.com/office/2007/relationships/hdphoto" Target="../media/hdphoto30.wdp"/><Relationship Id="rId87" Type="http://schemas.microsoft.com/office/2007/relationships/hdphoto" Target="../media/hdphoto38.wdp"/><Relationship Id="rId110" Type="http://schemas.openxmlformats.org/officeDocument/2006/relationships/image" Target="../media/image65.png"/><Relationship Id="rId115" Type="http://schemas.microsoft.com/office/2007/relationships/hdphoto" Target="../media/hdphoto47.wdp"/><Relationship Id="rId131" Type="http://schemas.microsoft.com/office/2007/relationships/hdphoto" Target="../media/hdphoto52.wdp"/><Relationship Id="rId136" Type="http://schemas.openxmlformats.org/officeDocument/2006/relationships/image" Target="../media/image82.png"/><Relationship Id="rId157" Type="http://schemas.openxmlformats.org/officeDocument/2006/relationships/image" Target="../media/image96.png"/><Relationship Id="rId61" Type="http://schemas.openxmlformats.org/officeDocument/2006/relationships/image" Target="../media/image33.png"/><Relationship Id="rId82" Type="http://schemas.openxmlformats.org/officeDocument/2006/relationships/image" Target="../media/image46.png"/><Relationship Id="rId152" Type="http://schemas.microsoft.com/office/2007/relationships/hdphoto" Target="../media/hdphoto59.wdp"/><Relationship Id="rId19" Type="http://schemas.microsoft.com/office/2007/relationships/hdphoto" Target="../media/hdphoto9.wdp"/><Relationship Id="rId14" Type="http://schemas.openxmlformats.org/officeDocument/2006/relationships/image" Target="../media/image7.png"/><Relationship Id="rId30" Type="http://schemas.microsoft.com/office/2007/relationships/hdphoto" Target="../media/hdphoto14.wdp"/><Relationship Id="rId35" Type="http://schemas.openxmlformats.org/officeDocument/2006/relationships/image" Target="../media/image18.png"/><Relationship Id="rId56" Type="http://schemas.openxmlformats.org/officeDocument/2006/relationships/image" Target="../media/image30.png"/><Relationship Id="rId77" Type="http://schemas.openxmlformats.org/officeDocument/2006/relationships/image" Target="../media/image41.png"/><Relationship Id="rId100" Type="http://schemas.openxmlformats.org/officeDocument/2006/relationships/image" Target="../media/image58.png"/><Relationship Id="rId105" Type="http://schemas.openxmlformats.org/officeDocument/2006/relationships/image" Target="../media/image62.png"/><Relationship Id="rId126" Type="http://schemas.openxmlformats.org/officeDocument/2006/relationships/image" Target="../media/image75.png"/><Relationship Id="rId147" Type="http://schemas.microsoft.com/office/2007/relationships/hdphoto" Target="../media/hdphoto57.wdp"/><Relationship Id="rId8" Type="http://schemas.openxmlformats.org/officeDocument/2006/relationships/image" Target="../media/image4.png"/><Relationship Id="rId51" Type="http://schemas.microsoft.com/office/2007/relationships/hdphoto" Target="../media/hdphoto23.wdp"/><Relationship Id="rId72" Type="http://schemas.microsoft.com/office/2007/relationships/hdphoto" Target="../media/hdphoto33.wdp"/><Relationship Id="rId93" Type="http://schemas.openxmlformats.org/officeDocument/2006/relationships/image" Target="../media/image53.png"/><Relationship Id="rId98" Type="http://schemas.openxmlformats.org/officeDocument/2006/relationships/image" Target="../media/image56.png"/><Relationship Id="rId121" Type="http://schemas.openxmlformats.org/officeDocument/2006/relationships/image" Target="../media/image71.png"/><Relationship Id="rId142" Type="http://schemas.microsoft.com/office/2007/relationships/hdphoto" Target="../media/hdphoto56.wdp"/><Relationship Id="rId3" Type="http://schemas.microsoft.com/office/2007/relationships/hdphoto" Target="../media/hdphoto1.wdp"/><Relationship Id="rId25" Type="http://schemas.openxmlformats.org/officeDocument/2006/relationships/image" Target="../media/image13.png"/><Relationship Id="rId46" Type="http://schemas.openxmlformats.org/officeDocument/2006/relationships/image" Target="../media/image24.png"/><Relationship Id="rId67" Type="http://schemas.openxmlformats.org/officeDocument/2006/relationships/image" Target="../media/image36.png"/><Relationship Id="rId116" Type="http://schemas.openxmlformats.org/officeDocument/2006/relationships/image" Target="../media/image68.png"/><Relationship Id="rId137" Type="http://schemas.openxmlformats.org/officeDocument/2006/relationships/image" Target="../media/image83.png"/><Relationship Id="rId20" Type="http://schemas.openxmlformats.org/officeDocument/2006/relationships/image" Target="../media/image10.png"/><Relationship Id="rId41" Type="http://schemas.openxmlformats.org/officeDocument/2006/relationships/image" Target="../media/image21.png"/><Relationship Id="rId62" Type="http://schemas.microsoft.com/office/2007/relationships/hdphoto" Target="../media/hdphoto28.wdp"/><Relationship Id="rId83" Type="http://schemas.microsoft.com/office/2007/relationships/hdphoto" Target="../media/hdphoto36.wdp"/><Relationship Id="rId88" Type="http://schemas.openxmlformats.org/officeDocument/2006/relationships/image" Target="../media/image49.png"/><Relationship Id="rId111" Type="http://schemas.microsoft.com/office/2007/relationships/hdphoto" Target="../media/hdphoto45.wdp"/><Relationship Id="rId132" Type="http://schemas.openxmlformats.org/officeDocument/2006/relationships/image" Target="../media/image79.png"/><Relationship Id="rId153" Type="http://schemas.openxmlformats.org/officeDocument/2006/relationships/image" Target="../media/image93.png"/><Relationship Id="rId15" Type="http://schemas.microsoft.com/office/2007/relationships/hdphoto" Target="../media/hdphoto7.wdp"/><Relationship Id="rId36" Type="http://schemas.microsoft.com/office/2007/relationships/hdphoto" Target="../media/hdphoto17.wdp"/><Relationship Id="rId57" Type="http://schemas.microsoft.com/office/2007/relationships/hdphoto" Target="../media/hdphoto26.wdp"/><Relationship Id="rId106" Type="http://schemas.microsoft.com/office/2007/relationships/hdphoto" Target="../media/hdphoto43.wdp"/><Relationship Id="rId127" Type="http://schemas.openxmlformats.org/officeDocument/2006/relationships/image" Target="../media/image76.png"/><Relationship Id="rId10" Type="http://schemas.openxmlformats.org/officeDocument/2006/relationships/image" Target="../media/image5.png"/><Relationship Id="rId31" Type="http://schemas.openxmlformats.org/officeDocument/2006/relationships/image" Target="../media/image16.png"/><Relationship Id="rId52" Type="http://schemas.openxmlformats.org/officeDocument/2006/relationships/image" Target="../media/image28.png"/><Relationship Id="rId73" Type="http://schemas.openxmlformats.org/officeDocument/2006/relationships/image" Target="../media/image39.png"/><Relationship Id="rId78" Type="http://schemas.openxmlformats.org/officeDocument/2006/relationships/image" Target="../media/image42.png"/><Relationship Id="rId94" Type="http://schemas.microsoft.com/office/2007/relationships/hdphoto" Target="../media/hdphoto40.wdp"/><Relationship Id="rId99" Type="http://schemas.openxmlformats.org/officeDocument/2006/relationships/image" Target="../media/image57.png"/><Relationship Id="rId101" Type="http://schemas.openxmlformats.org/officeDocument/2006/relationships/image" Target="../media/image59.png"/><Relationship Id="rId122" Type="http://schemas.openxmlformats.org/officeDocument/2006/relationships/image" Target="../media/image72.png"/><Relationship Id="rId143" Type="http://schemas.openxmlformats.org/officeDocument/2006/relationships/image" Target="../media/image86.png"/><Relationship Id="rId148" Type="http://schemas.openxmlformats.org/officeDocument/2006/relationships/image" Target="../media/image90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26" Type="http://schemas.microsoft.com/office/2007/relationships/hdphoto" Target="../media/hdphoto12.wdp"/><Relationship Id="rId47" Type="http://schemas.openxmlformats.org/officeDocument/2006/relationships/image" Target="../media/image25.png"/><Relationship Id="rId68" Type="http://schemas.microsoft.com/office/2007/relationships/hdphoto" Target="../media/hdphoto31.wdp"/><Relationship Id="rId89" Type="http://schemas.openxmlformats.org/officeDocument/2006/relationships/image" Target="../media/image50.png"/><Relationship Id="rId112" Type="http://schemas.openxmlformats.org/officeDocument/2006/relationships/image" Target="../media/image66.png"/><Relationship Id="rId133" Type="http://schemas.openxmlformats.org/officeDocument/2006/relationships/image" Target="../media/image80.png"/><Relationship Id="rId154" Type="http://schemas.microsoft.com/office/2007/relationships/hdphoto" Target="../media/hdphoto60.wdp"/><Relationship Id="rId16" Type="http://schemas.openxmlformats.org/officeDocument/2006/relationships/image" Target="../media/image8.png"/><Relationship Id="rId37" Type="http://schemas.openxmlformats.org/officeDocument/2006/relationships/image" Target="../media/image19.png"/><Relationship Id="rId58" Type="http://schemas.openxmlformats.org/officeDocument/2006/relationships/image" Target="../media/image31.png"/><Relationship Id="rId79" Type="http://schemas.openxmlformats.org/officeDocument/2006/relationships/image" Target="../media/image43.png"/><Relationship Id="rId102" Type="http://schemas.openxmlformats.org/officeDocument/2006/relationships/image" Target="../media/image60.png"/><Relationship Id="rId123" Type="http://schemas.openxmlformats.org/officeDocument/2006/relationships/image" Target="../media/image73.png"/><Relationship Id="rId144" Type="http://schemas.openxmlformats.org/officeDocument/2006/relationships/image" Target="../media/image87.png"/><Relationship Id="rId90" Type="http://schemas.openxmlformats.org/officeDocument/2006/relationships/image" Target="../media/image51.png"/><Relationship Id="rId27" Type="http://schemas.openxmlformats.org/officeDocument/2006/relationships/image" Target="../media/image14.png"/><Relationship Id="rId48" Type="http://schemas.microsoft.com/office/2007/relationships/hdphoto" Target="../media/hdphoto22.wdp"/><Relationship Id="rId69" Type="http://schemas.openxmlformats.org/officeDocument/2006/relationships/image" Target="../media/image37.png"/><Relationship Id="rId113" Type="http://schemas.microsoft.com/office/2007/relationships/hdphoto" Target="../media/hdphoto46.wdp"/><Relationship Id="rId134" Type="http://schemas.openxmlformats.org/officeDocument/2006/relationships/image" Target="../media/image8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Box 147">
            <a:extLst>
              <a:ext uri="{FF2B5EF4-FFF2-40B4-BE49-F238E27FC236}">
                <a16:creationId xmlns:a16="http://schemas.microsoft.com/office/drawing/2014/main" id="{7DA60180-E3A6-452E-93C6-0C236835C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0603" y="254233"/>
            <a:ext cx="25635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 dirty="0" smtClean="0">
                <a:latin typeface="Arial" charset="0"/>
                <a:cs typeface="Arial" charset="0"/>
              </a:rPr>
              <a:t>Supplemental Figure S1</a:t>
            </a:r>
            <a:endParaRPr lang="en-US" sz="1200" b="1" dirty="0">
              <a:latin typeface="Arial" charset="0"/>
              <a:cs typeface="Arial" charset="0"/>
            </a:endParaRPr>
          </a:p>
        </p:txBody>
      </p:sp>
      <p:grpSp>
        <p:nvGrpSpPr>
          <p:cNvPr id="209" name="Group 208"/>
          <p:cNvGrpSpPr/>
          <p:nvPr/>
        </p:nvGrpSpPr>
        <p:grpSpPr>
          <a:xfrm>
            <a:off x="437353" y="722297"/>
            <a:ext cx="5676925" cy="1902185"/>
            <a:chOff x="163033" y="1202357"/>
            <a:chExt cx="5676925" cy="190218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622AB74-685F-41C2-95B9-A18F95B90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3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3411" y="2131392"/>
              <a:ext cx="685800" cy="17950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9D7D017-3975-4470-8320-FB1DCAECE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3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54376" y="2131394"/>
              <a:ext cx="685800" cy="1795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C15301D-C193-4434-B552-FB02770BA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55229" y="2131394"/>
              <a:ext cx="685800" cy="1795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25B819-FC24-486F-9EBA-077C26680BC8}"/>
                </a:ext>
              </a:extLst>
            </p:cNvPr>
            <p:cNvSpPr txBox="1"/>
            <p:nvPr/>
          </p:nvSpPr>
          <p:spPr>
            <a:xfrm>
              <a:off x="419408" y="1679472"/>
              <a:ext cx="793807" cy="21244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61E2A07-1C67-4BDA-86CD-F2B6B5D31FED}"/>
                </a:ext>
              </a:extLst>
            </p:cNvPr>
            <p:cNvSpPr txBox="1"/>
            <p:nvPr/>
          </p:nvSpPr>
          <p:spPr>
            <a:xfrm>
              <a:off x="1200373" y="1679472"/>
              <a:ext cx="793807" cy="21244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0D2F770-B566-4275-A1D0-2CCD46ECB89A}"/>
                </a:ext>
              </a:extLst>
            </p:cNvPr>
            <p:cNvSpPr txBox="1"/>
            <p:nvPr/>
          </p:nvSpPr>
          <p:spPr>
            <a:xfrm>
              <a:off x="2013379" y="1679472"/>
              <a:ext cx="793807" cy="21244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F370FD-A624-4692-9896-3708C41E2260}"/>
                </a:ext>
              </a:extLst>
            </p:cNvPr>
            <p:cNvSpPr txBox="1"/>
            <p:nvPr/>
          </p:nvSpPr>
          <p:spPr>
            <a:xfrm>
              <a:off x="3014396" y="2131179"/>
              <a:ext cx="230832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bcl2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E37493B-1DB8-4B17-826A-B7AA8D7CA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3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54376" y="1904128"/>
              <a:ext cx="685800" cy="17880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92664B-39A9-4C9D-BCAB-93B46CCF864D}"/>
                </a:ext>
              </a:extLst>
            </p:cNvPr>
            <p:cNvSpPr txBox="1"/>
            <p:nvPr/>
          </p:nvSpPr>
          <p:spPr>
            <a:xfrm>
              <a:off x="2962499" y="1898501"/>
              <a:ext cx="32060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EGFR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55579FA-06AF-4557-A4D2-60B30FA558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27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3411" y="1904128"/>
              <a:ext cx="685800" cy="15134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2CA81D2-3A3D-4E34-807E-52696855C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1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40983" y="1887717"/>
              <a:ext cx="685800" cy="18416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747CE9D-0986-4B30-BF2F-95D7EBBB6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-3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54376" y="2370206"/>
              <a:ext cx="685800" cy="18527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A1D473A-4165-41B4-AD03-F595284B970E}"/>
                </a:ext>
              </a:extLst>
            </p:cNvPr>
            <p:cNvSpPr txBox="1"/>
            <p:nvPr/>
          </p:nvSpPr>
          <p:spPr>
            <a:xfrm>
              <a:off x="2916646" y="2404253"/>
              <a:ext cx="442429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survivin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0490889-6521-4E06-BD80-7DD32302D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-2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0406" y="2370206"/>
              <a:ext cx="685800" cy="18527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4283E45-0ED5-48BD-8851-CA36FAB44A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-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3411" y="2641926"/>
              <a:ext cx="685800" cy="16323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4584C03-9E1E-459C-9DB8-5F03B7A9B71C}"/>
                </a:ext>
              </a:extLst>
            </p:cNvPr>
            <p:cNvSpPr txBox="1"/>
            <p:nvPr/>
          </p:nvSpPr>
          <p:spPr>
            <a:xfrm>
              <a:off x="2931559" y="2644418"/>
              <a:ext cx="423193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c-PARP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510CE255-D5C6-4BA8-975F-B0A502A11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258306" y="2641925"/>
              <a:ext cx="685800" cy="15803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8AE36F8-8AD1-4A1F-87B5-70FA2FE59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bright="-1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53136" y="2639919"/>
              <a:ext cx="685800" cy="15453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CD43F6C-47C4-430C-A0A3-69C7EA9B78CB}"/>
                </a:ext>
              </a:extLst>
            </p:cNvPr>
            <p:cNvSpPr txBox="1"/>
            <p:nvPr/>
          </p:nvSpPr>
          <p:spPr>
            <a:xfrm>
              <a:off x="189504" y="1706126"/>
              <a:ext cx="275717" cy="138499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l-GR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M)</a:t>
              </a:r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37078917-47F6-4C69-A7E8-59BA922F1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rightnessContrast bright="-1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60972" y="2873422"/>
              <a:ext cx="729447" cy="18846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0E796BF-7627-49EB-A92D-113FA1A3EB42}"/>
                </a:ext>
              </a:extLst>
            </p:cNvPr>
            <p:cNvSpPr txBox="1"/>
            <p:nvPr/>
          </p:nvSpPr>
          <p:spPr>
            <a:xfrm>
              <a:off x="2886155" y="2888683"/>
              <a:ext cx="487313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c-CASP3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756FDDD3-8C90-4DB7-B41B-9C7A276E2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rightnessContrast bright="-2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73949" y="2387954"/>
              <a:ext cx="685800" cy="18430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8D9D0728-FE50-4940-9280-7BDD4BA82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brightnessContrast bright="-22000" contrast="3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0406" y="2859938"/>
              <a:ext cx="684130" cy="24460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87F1580C-1064-42C3-BC3B-1F654BA6C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BEBA8EAE-BF5A-486C-A8C5-ECC9F3942E4B}">
                  <a14:imgProps xmlns:a14="http://schemas.microsoft.com/office/drawing/2010/main">
                    <a14:imgLayer r:embed="rId30">
                      <a14:imgEffect>
                        <a14:brightnessContrast bright="-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64469" y="2859939"/>
              <a:ext cx="700655" cy="22138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1F503B8-10CE-4AF5-9F7A-9755EA92ED4B}"/>
                </a:ext>
              </a:extLst>
            </p:cNvPr>
            <p:cNvSpPr txBox="1"/>
            <p:nvPr/>
          </p:nvSpPr>
          <p:spPr>
            <a:xfrm>
              <a:off x="664061" y="1485244"/>
              <a:ext cx="402674" cy="212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4B4FF4E-EFB9-4D1F-AA2F-59BADA23F65F}"/>
                </a:ext>
              </a:extLst>
            </p:cNvPr>
            <p:cNvSpPr txBox="1"/>
            <p:nvPr/>
          </p:nvSpPr>
          <p:spPr>
            <a:xfrm>
              <a:off x="2018783" y="1490505"/>
              <a:ext cx="843501" cy="212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3-Cl-5-OCH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EC5F913-3912-4CDD-8BD4-AD1C96E892AB}"/>
                </a:ext>
              </a:extLst>
            </p:cNvPr>
            <p:cNvSpPr txBox="1"/>
            <p:nvPr/>
          </p:nvSpPr>
          <p:spPr>
            <a:xfrm>
              <a:off x="1373952" y="1490333"/>
              <a:ext cx="554960" cy="212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3,5-Br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239BE53-44A1-4480-B9B1-8EE78B61E5E8}"/>
                </a:ext>
              </a:extLst>
            </p:cNvPr>
            <p:cNvSpPr txBox="1"/>
            <p:nvPr/>
          </p:nvSpPr>
          <p:spPr>
            <a:xfrm>
              <a:off x="1373952" y="1212533"/>
              <a:ext cx="7040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 b="1" u="sng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SKBR3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9BEDB69-1A2F-4A38-ADE2-569F57BC1BD6}"/>
                </a:ext>
              </a:extLst>
            </p:cNvPr>
            <p:cNvSpPr txBox="1"/>
            <p:nvPr/>
          </p:nvSpPr>
          <p:spPr>
            <a:xfrm>
              <a:off x="3425423" y="1678358"/>
              <a:ext cx="793807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9857BA53-3A0C-418E-A328-A72547122593}"/>
                </a:ext>
              </a:extLst>
            </p:cNvPr>
            <p:cNvSpPr txBox="1"/>
            <p:nvPr/>
          </p:nvSpPr>
          <p:spPr>
            <a:xfrm>
              <a:off x="4174328" y="1678358"/>
              <a:ext cx="857928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0     2   5   10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72074E2-FBE4-4283-8979-560F16791F33}"/>
                </a:ext>
              </a:extLst>
            </p:cNvPr>
            <p:cNvSpPr txBox="1"/>
            <p:nvPr/>
          </p:nvSpPr>
          <p:spPr>
            <a:xfrm>
              <a:off x="5019394" y="1678358"/>
              <a:ext cx="793807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B8B2B892-6764-46A8-AB70-378095D16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rightnessContrast bright="-2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93872" y="1900802"/>
              <a:ext cx="685800" cy="16136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E21DFBEE-60D7-4BDB-B87E-AFE4C60EA1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3">
              <a:extLst>
                <a:ext uri="{BEBA8EAE-BF5A-486C-A8C5-ECC9F3942E4B}">
                  <a14:imgProps xmlns:a14="http://schemas.microsoft.com/office/drawing/2010/main">
                    <a14:imgLayer r:embed="rId34">
                      <a14:imgEffect>
                        <a14:brightnessContrast bright="-16000"/>
                      </a14:imgEffect>
                    </a14:imgLayer>
                  </a14:imgProps>
                </a:ext>
              </a:extLst>
            </a:blip>
            <a:srcRect l="958" t="1" r="1899" b="-1"/>
            <a:stretch/>
          </p:blipFill>
          <p:spPr>
            <a:xfrm>
              <a:off x="4256021" y="1894004"/>
              <a:ext cx="731520" cy="17638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FA04909E-C738-4498-ADC6-F6201913C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brightnessContrast bright="-3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59846" y="1898273"/>
              <a:ext cx="685800" cy="16642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EC58BCB5-234E-41F0-9005-331804D94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BEBA8EAE-BF5A-486C-A8C5-ECC9F3942E4B}">
                  <a14:imgProps xmlns:a14="http://schemas.microsoft.com/office/drawing/2010/main">
                    <a14:imgLayer r:embed="rId38">
                      <a14:imgEffect>
                        <a14:brightnessContrast bright="-2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97715" y="2127676"/>
              <a:ext cx="685800" cy="16093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DEE695A5-8636-4BD2-ADFC-4D9014F07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>
              <a:extLst>
                <a:ext uri="{BEBA8EAE-BF5A-486C-A8C5-ECC9F3942E4B}">
                  <a14:imgProps xmlns:a14="http://schemas.microsoft.com/office/drawing/2010/main">
                    <a14:imgLayer r:embed="rId40">
                      <a14:imgEffect>
                        <a14:brightnessContrast bright="-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78881" y="2124245"/>
              <a:ext cx="685800" cy="16436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068E27E9-5782-4AC5-8F4E-7331EAFA2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/>
            <a:stretch>
              <a:fillRect/>
            </a:stretch>
          </p:blipFill>
          <p:spPr>
            <a:xfrm>
              <a:off x="4292113" y="2632165"/>
              <a:ext cx="685800" cy="20724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5184517D-145A-4E10-835C-0D18D33DF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BEBA8EAE-BF5A-486C-A8C5-ECC9F3942E4B}">
                  <a14:imgProps xmlns:a14="http://schemas.microsoft.com/office/drawing/2010/main">
                    <a14:imgLayer r:embed="rId43">
                      <a14:imgEffect>
                        <a14:brightnessContrast bright="-2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109132" y="2650481"/>
              <a:ext cx="633936" cy="17061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FC417A00-CBB8-48C4-8627-ABDA4852E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>
              <a:extLst>
                <a:ext uri="{BEBA8EAE-BF5A-486C-A8C5-ECC9F3942E4B}">
                  <a14:imgProps xmlns:a14="http://schemas.microsoft.com/office/drawing/2010/main">
                    <a14:imgLayer r:embed="rId45">
                      <a14:imgEffect>
                        <a14:brightnessContrast bright="-16000" contras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79426" y="2650481"/>
              <a:ext cx="685800" cy="17061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6C0BDCF2-3DF0-4086-A103-14596EEAE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/>
            <a:stretch>
              <a:fillRect/>
            </a:stretch>
          </p:blipFill>
          <p:spPr>
            <a:xfrm>
              <a:off x="3479426" y="2899866"/>
              <a:ext cx="685800" cy="14215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81CDB526-5B0B-4A2C-816E-83D665D40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>
              <a:extLst>
                <a:ext uri="{BEBA8EAE-BF5A-486C-A8C5-ECC9F3942E4B}">
                  <a14:imgProps xmlns:a14="http://schemas.microsoft.com/office/drawing/2010/main">
                    <a14:imgLayer r:embed="rId48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48139" y="2140376"/>
              <a:ext cx="685800" cy="13563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A73B022B-C1C7-4C0F-A190-BF95F3DF7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/>
            <a:stretch>
              <a:fillRect/>
            </a:stretch>
          </p:blipFill>
          <p:spPr>
            <a:xfrm>
              <a:off x="4292113" y="2894483"/>
              <a:ext cx="685800" cy="15898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id="{A1A98847-3761-440C-B25C-0D822C8A9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BEBA8EAE-BF5A-486C-A8C5-ECC9F3942E4B}">
                  <a14:imgProps xmlns:a14="http://schemas.microsoft.com/office/drawing/2010/main">
                    <a14:imgLayer r:embed="rId51">
                      <a14:imgEffect>
                        <a14:brightnessContrast bright="1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101760" y="2878618"/>
              <a:ext cx="685800" cy="18411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1" name="Picture 130">
              <a:extLst>
                <a:ext uri="{FF2B5EF4-FFF2-40B4-BE49-F238E27FC236}">
                  <a16:creationId xmlns:a16="http://schemas.microsoft.com/office/drawing/2014/main" id="{1C753B8D-9CAD-41A5-9D7F-030E2C513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BEBA8EAE-BF5A-486C-A8C5-ECC9F3942E4B}">
                  <a14:imgProps xmlns:a14="http://schemas.microsoft.com/office/drawing/2010/main">
                    <a14:imgLayer r:embed="rId53">
                      <a14:imgEffect>
                        <a14:brightnessContrast bright="-3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88528" y="2391777"/>
              <a:ext cx="685800" cy="19002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2" name="Picture 131">
              <a:extLst>
                <a:ext uri="{FF2B5EF4-FFF2-40B4-BE49-F238E27FC236}">
                  <a16:creationId xmlns:a16="http://schemas.microsoft.com/office/drawing/2014/main" id="{FCBBA7C9-40FB-49D1-B2AA-D9C3F638E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>
              <a:extLst>
                <a:ext uri="{BEBA8EAE-BF5A-486C-A8C5-ECC9F3942E4B}">
                  <a14:imgProps xmlns:a14="http://schemas.microsoft.com/office/drawing/2010/main">
                    <a14:imgLayer r:embed="rId55">
                      <a14:imgEffect>
                        <a14:brightnessContrast bright="-1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48139" y="2391124"/>
              <a:ext cx="685800" cy="20523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5685572B-8B55-4E01-B40A-F4BEAA83E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BEBA8EAE-BF5A-486C-A8C5-ECC9F3942E4B}">
                  <a14:imgProps xmlns:a14="http://schemas.microsoft.com/office/drawing/2010/main">
                    <a14:imgLayer r:embed="rId57">
                      <a14:imgEffect>
                        <a14:brightnessContrast bright="38000" contrast="-4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88536" y="2394985"/>
              <a:ext cx="685800" cy="18681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C06050D7-568A-456D-9403-96DDD9D8AB45}"/>
                </a:ext>
              </a:extLst>
            </p:cNvPr>
            <p:cNvSpPr txBox="1"/>
            <p:nvPr/>
          </p:nvSpPr>
          <p:spPr>
            <a:xfrm>
              <a:off x="3590935" y="1490191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9771E4F8-DC0F-4D55-8A3F-E3A125D16DCD}"/>
                </a:ext>
              </a:extLst>
            </p:cNvPr>
            <p:cNvSpPr txBox="1"/>
            <p:nvPr/>
          </p:nvSpPr>
          <p:spPr>
            <a:xfrm>
              <a:off x="4996457" y="1483208"/>
              <a:ext cx="8435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3-Cl-5-OCH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36518A7A-3D43-4D21-9221-97E47DF483A5}"/>
                </a:ext>
              </a:extLst>
            </p:cNvPr>
            <p:cNvSpPr txBox="1"/>
            <p:nvPr/>
          </p:nvSpPr>
          <p:spPr>
            <a:xfrm>
              <a:off x="4300826" y="1483021"/>
              <a:ext cx="5549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3,5-Br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1B20525F-3899-424D-94BB-F11486722F73}"/>
                </a:ext>
              </a:extLst>
            </p:cNvPr>
            <p:cNvSpPr txBox="1"/>
            <p:nvPr/>
          </p:nvSpPr>
          <p:spPr>
            <a:xfrm>
              <a:off x="4165226" y="1202357"/>
              <a:ext cx="1130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200" b="1" u="sng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MDA-MB-231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D60DA866-E3EE-4E1B-BEDA-1EB356D6CD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033" y="1400592"/>
              <a:ext cx="1474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dirty="0" smtClean="0">
                  <a:latin typeface="Arial" charset="0"/>
                  <a:cs typeface="Arial" charset="0"/>
                </a:rPr>
                <a:t>A</a:t>
              </a:r>
              <a:endParaRPr lang="en-US" sz="1600" b="1" dirty="0">
                <a:latin typeface="Arial" charset="0"/>
                <a:cs typeface="Arial" charset="0"/>
              </a:endParaRPr>
            </a:p>
          </p:txBody>
        </p:sp>
        <p:cxnSp>
          <p:nvCxnSpPr>
            <p:cNvPr id="159" name="Straight Connector 158"/>
            <p:cNvCxnSpPr/>
            <p:nvPr/>
          </p:nvCxnSpPr>
          <p:spPr>
            <a:xfrm>
              <a:off x="545351" y="1704034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1300625" y="1704034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2126836" y="1704034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3534196" y="1691058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4319474" y="1691058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5117078" y="1691058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" name="Group 206"/>
          <p:cNvGrpSpPr/>
          <p:nvPr/>
        </p:nvGrpSpPr>
        <p:grpSpPr>
          <a:xfrm>
            <a:off x="433972" y="2730370"/>
            <a:ext cx="5675854" cy="1977839"/>
            <a:chOff x="159652" y="3210430"/>
            <a:chExt cx="5675854" cy="197783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7B05062-28F1-4D64-8E5C-59671BE4B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/>
            <a:stretch>
              <a:fillRect/>
            </a:stretch>
          </p:blipFill>
          <p:spPr>
            <a:xfrm>
              <a:off x="423631" y="4995460"/>
              <a:ext cx="685800" cy="19280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A3C1A41-AC20-470E-BD0A-27D6A8A3A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BEBA8EAE-BF5A-486C-A8C5-ECC9F3942E4B}">
                  <a14:imgProps xmlns:a14="http://schemas.microsoft.com/office/drawing/2010/main">
                    <a14:imgLayer r:embed="rId60">
                      <a14:imgEffect>
                        <a14:brightnessContrast bright="-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35940" y="4994210"/>
              <a:ext cx="685800" cy="18355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9D52C48-941F-45D7-9295-36B65E5F65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1">
              <a:extLst>
                <a:ext uri="{BEBA8EAE-BF5A-486C-A8C5-ECC9F3942E4B}">
                  <a14:imgProps xmlns:a14="http://schemas.microsoft.com/office/drawing/2010/main">
                    <a14:imgLayer r:embed="rId62"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17880" y="4983193"/>
              <a:ext cx="685800" cy="20037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6131D17-D729-436D-AD65-B18EDA4C0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3">
              <a:extLst>
                <a:ext uri="{BEBA8EAE-BF5A-486C-A8C5-ECC9F3942E4B}">
                  <a14:imgProps xmlns:a14="http://schemas.microsoft.com/office/drawing/2010/main">
                    <a14:imgLayer r:embed="rId64">
                      <a14:imgEffect>
                        <a14:brightnessContrast bright="-32000" contrast="2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3631" y="4709226"/>
              <a:ext cx="685800" cy="21784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2892E71-AF08-45C9-B538-66B74A646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5">
              <a:extLst>
                <a:ext uri="{BEBA8EAE-BF5A-486C-A8C5-ECC9F3942E4B}">
                  <a14:imgProps xmlns:a14="http://schemas.microsoft.com/office/drawing/2010/main">
                    <a14:imgLayer r:embed="rId66">
                      <a14:imgEffect>
                        <a14:brightnessContrast bright="-32000" contrast="4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25881" y="4698441"/>
              <a:ext cx="685800" cy="21784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0517166-307E-4E8F-812A-95123845F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7">
              <a:extLst>
                <a:ext uri="{BEBA8EAE-BF5A-486C-A8C5-ECC9F3942E4B}">
                  <a14:imgProps xmlns:a14="http://schemas.microsoft.com/office/drawing/2010/main">
                    <a14:imgLayer r:embed="rId68">
                      <a14:imgEffect>
                        <a14:brightnessContrast bright="-26000" contrast="3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17880" y="4707462"/>
              <a:ext cx="685800" cy="19361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50FA1D4-17EB-46C7-9D9B-FF09E2D9A213}"/>
                </a:ext>
              </a:extLst>
            </p:cNvPr>
            <p:cNvSpPr txBox="1"/>
            <p:nvPr/>
          </p:nvSpPr>
          <p:spPr>
            <a:xfrm>
              <a:off x="2908521" y="4991168"/>
              <a:ext cx="365485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4EBP1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D42544D-BFDE-4555-A6C6-7FC11C877864}"/>
                </a:ext>
              </a:extLst>
            </p:cNvPr>
            <p:cNvSpPr txBox="1"/>
            <p:nvPr/>
          </p:nvSpPr>
          <p:spPr>
            <a:xfrm>
              <a:off x="2852526" y="4727696"/>
              <a:ext cx="474489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p-4EBP1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98E4ABF-2AFE-44EB-8514-237D15B8C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9">
              <a:extLst>
                <a:ext uri="{BEBA8EAE-BF5A-486C-A8C5-ECC9F3942E4B}">
                  <a14:imgProps xmlns:a14="http://schemas.microsoft.com/office/drawing/2010/main">
                    <a14:imgLayer r:embed="rId70">
                      <a14:imgEffect>
                        <a14:brightnessContrast bright="-22000" contrast="2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52071" y="3701813"/>
              <a:ext cx="685800" cy="18801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3F949D0-4856-4A1B-A484-0B4617C60F31}"/>
                </a:ext>
              </a:extLst>
            </p:cNvPr>
            <p:cNvSpPr txBox="1"/>
            <p:nvPr/>
          </p:nvSpPr>
          <p:spPr>
            <a:xfrm>
              <a:off x="2862146" y="3711384"/>
              <a:ext cx="455253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p-</a:t>
              </a:r>
              <a:r>
                <a:rPr lang="en-US" sz="900" b="1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mTOR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603D42B-56A8-498C-8041-2C118E79B6F8}"/>
                </a:ext>
              </a:extLst>
            </p:cNvPr>
            <p:cNvSpPr txBox="1"/>
            <p:nvPr/>
          </p:nvSpPr>
          <p:spPr>
            <a:xfrm>
              <a:off x="2927757" y="3974711"/>
              <a:ext cx="346249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mTOR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E652556-506F-41D8-BA11-F583BC83A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1">
              <a:extLst>
                <a:ext uri="{BEBA8EAE-BF5A-486C-A8C5-ECC9F3942E4B}">
                  <a14:imgProps xmlns:a14="http://schemas.microsoft.com/office/drawing/2010/main">
                    <a14:imgLayer r:embed="rId72">
                      <a14:imgEffect>
                        <a14:brightnessContrast bright="-1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16917" y="3686152"/>
              <a:ext cx="685800" cy="20367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2AAD23E1-021D-439C-9548-DE04FE422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3">
              <a:extLst>
                <a:ext uri="{BEBA8EAE-BF5A-486C-A8C5-ECC9F3942E4B}">
                  <a14:imgProps xmlns:a14="http://schemas.microsoft.com/office/drawing/2010/main">
                    <a14:imgLayer r:embed="rId74">
                      <a14:imgEffect>
                        <a14:brightnessContrast bright="-3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40719" y="3701813"/>
              <a:ext cx="685800" cy="18801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3A9F5A3-D7D2-4F47-BC63-F96196C6B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5">
              <a:extLst>
                <a:ext uri="{BEBA8EAE-BF5A-486C-A8C5-ECC9F3942E4B}">
                  <a14:imgProps xmlns:a14="http://schemas.microsoft.com/office/drawing/2010/main">
                    <a14:imgLayer r:embed="rId76">
                      <a14:imgEffect>
                        <a14:brightnessContrast bright="-30000" contrast="6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3958" y="3931788"/>
              <a:ext cx="685800" cy="23423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95CB0A9-2223-4A0B-BF29-9E75308C4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7"/>
            <a:stretch>
              <a:fillRect/>
            </a:stretch>
          </p:blipFill>
          <p:spPr>
            <a:xfrm>
              <a:off x="1216917" y="3954126"/>
              <a:ext cx="685800" cy="18955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F01D58C-E507-455A-9C89-834093886B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8">
              <a:lum contrast="28000"/>
            </a:blip>
            <a:stretch>
              <a:fillRect/>
            </a:stretch>
          </p:blipFill>
          <p:spPr>
            <a:xfrm>
              <a:off x="2046042" y="3972865"/>
              <a:ext cx="685800" cy="16917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ECA9B85-D8B6-4259-A953-746247097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79"/>
            <a:stretch>
              <a:fillRect/>
            </a:stretch>
          </p:blipFill>
          <p:spPr>
            <a:xfrm>
              <a:off x="415825" y="4485714"/>
              <a:ext cx="685800" cy="14317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5A9D925-4127-4133-BF2E-2CA12ADC6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80"/>
            <a:stretch>
              <a:fillRect/>
            </a:stretch>
          </p:blipFill>
          <p:spPr>
            <a:xfrm>
              <a:off x="1215561" y="4482711"/>
              <a:ext cx="685800" cy="14317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34DC9180-13BA-4D41-B6F8-93F848039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81"/>
            <a:stretch>
              <a:fillRect/>
            </a:stretch>
          </p:blipFill>
          <p:spPr>
            <a:xfrm>
              <a:off x="2028567" y="4469010"/>
              <a:ext cx="685800" cy="14632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35A58FA-09CA-4938-877F-30B34191A5C8}"/>
                </a:ext>
              </a:extLst>
            </p:cNvPr>
            <p:cNvSpPr txBox="1"/>
            <p:nvPr/>
          </p:nvSpPr>
          <p:spPr>
            <a:xfrm>
              <a:off x="2895696" y="4213405"/>
              <a:ext cx="410369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p-S6RP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526FEF5-D646-4C6B-9958-42AC7C4899FF}"/>
                </a:ext>
              </a:extLst>
            </p:cNvPr>
            <p:cNvSpPr txBox="1"/>
            <p:nvPr/>
          </p:nvSpPr>
          <p:spPr>
            <a:xfrm>
              <a:off x="2939089" y="4464224"/>
              <a:ext cx="301365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S6RP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B2FDC2C-1EF5-48E5-B3AB-4C0E90767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2">
              <a:extLst>
                <a:ext uri="{BEBA8EAE-BF5A-486C-A8C5-ECC9F3942E4B}">
                  <a14:imgProps xmlns:a14="http://schemas.microsoft.com/office/drawing/2010/main">
                    <a14:imgLayer r:embed="rId83">
                      <a14:imgEffect>
                        <a14:brightnessContrast bright="-3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6331" y="4227248"/>
              <a:ext cx="685800" cy="17348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A3E463CB-BE62-4C53-B70B-84CB0DB00E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4">
              <a:extLst>
                <a:ext uri="{BEBA8EAE-BF5A-486C-A8C5-ECC9F3942E4B}">
                  <a14:imgProps xmlns:a14="http://schemas.microsoft.com/office/drawing/2010/main">
                    <a14:imgLayer r:embed="rId85">
                      <a14:imgEffect>
                        <a14:brightnessContrast bright="-3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15561" y="4209535"/>
              <a:ext cx="685800" cy="19119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52BF3F2D-84F8-4B42-887F-20CBCCF82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6">
              <a:extLst>
                <a:ext uri="{BEBA8EAE-BF5A-486C-A8C5-ECC9F3942E4B}">
                  <a14:imgProps xmlns:a14="http://schemas.microsoft.com/office/drawing/2010/main">
                    <a14:imgLayer r:embed="rId87">
                      <a14:imgEffect>
                        <a14:brightnessContrast bright="-1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33889" y="4220950"/>
              <a:ext cx="685800" cy="14897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BB2AEA23-BF1C-4C97-99B1-06A2A8BB5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8"/>
            <a:stretch>
              <a:fillRect/>
            </a:stretch>
          </p:blipFill>
          <p:spPr>
            <a:xfrm>
              <a:off x="4254013" y="4914187"/>
              <a:ext cx="685800" cy="21273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DD2A6761-9BE4-4DEB-8D09-8FEC13E6F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9"/>
            <a:stretch>
              <a:fillRect/>
            </a:stretch>
          </p:blipFill>
          <p:spPr>
            <a:xfrm>
              <a:off x="3473582" y="4922532"/>
              <a:ext cx="682443" cy="22079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10A0D78F-5380-4162-B14A-08EB54FBD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90">
              <a:lum bright="-3000"/>
            </a:blip>
            <a:stretch>
              <a:fillRect/>
            </a:stretch>
          </p:blipFill>
          <p:spPr>
            <a:xfrm>
              <a:off x="5070474" y="4901808"/>
              <a:ext cx="685800" cy="22079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FC9E154B-17D4-4C53-A148-BE28AB73E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91">
              <a:extLst>
                <a:ext uri="{BEBA8EAE-BF5A-486C-A8C5-ECC9F3942E4B}">
                  <a14:imgProps xmlns:a14="http://schemas.microsoft.com/office/drawing/2010/main">
                    <a14:imgLayer r:embed="rId92">
                      <a14:imgEffect>
                        <a14:brightnessContrast bright="-1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57915" y="3680024"/>
              <a:ext cx="685800" cy="20654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FA5DC4BA-EAAB-40AE-BE9F-9F74C6133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93">
              <a:extLst>
                <a:ext uri="{BEBA8EAE-BF5A-486C-A8C5-ECC9F3942E4B}">
                  <a14:imgProps xmlns:a14="http://schemas.microsoft.com/office/drawing/2010/main">
                    <a14:imgLayer r:embed="rId94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43818" y="3681197"/>
              <a:ext cx="685800" cy="20537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19BF38D7-EDD0-459D-8ECB-84BEB0E37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95">
              <a:extLst>
                <a:ext uri="{BEBA8EAE-BF5A-486C-A8C5-ECC9F3942E4B}">
                  <a14:imgProps xmlns:a14="http://schemas.microsoft.com/office/drawing/2010/main">
                    <a14:imgLayer r:embed="rId96">
                      <a14:imgEffect>
                        <a14:brightnessContrast bright="-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56490" y="3680025"/>
              <a:ext cx="685800" cy="20654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E3E33ECE-878A-48C1-A5DE-874D93EEE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97"/>
            <a:stretch>
              <a:fillRect/>
            </a:stretch>
          </p:blipFill>
          <p:spPr>
            <a:xfrm>
              <a:off x="3457915" y="3969508"/>
              <a:ext cx="685800" cy="18500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2CE7527C-BC37-4AE2-960E-BB6E81A77C83}"/>
                </a:ext>
              </a:extLst>
            </p:cNvPr>
            <p:cNvPicPr>
              <a:picLocks noChangeAspect="1"/>
            </p:cNvPicPr>
            <p:nvPr/>
          </p:nvPicPr>
          <p:blipFill>
            <a:blip r:embed="rId98"/>
            <a:stretch>
              <a:fillRect/>
            </a:stretch>
          </p:blipFill>
          <p:spPr>
            <a:xfrm>
              <a:off x="4243818" y="3961936"/>
              <a:ext cx="685800" cy="1925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BA68AED4-0460-482B-9516-C544417823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9"/>
            <a:stretch>
              <a:fillRect/>
            </a:stretch>
          </p:blipFill>
          <p:spPr>
            <a:xfrm>
              <a:off x="5060986" y="3961936"/>
              <a:ext cx="685800" cy="1925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6F60AFCA-AC2B-4036-836F-F487863E8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0"/>
            <a:stretch>
              <a:fillRect/>
            </a:stretch>
          </p:blipFill>
          <p:spPr>
            <a:xfrm>
              <a:off x="3454558" y="4461603"/>
              <a:ext cx="685800" cy="13502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3B96AFD4-5B06-4777-99B2-AD62498DD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1"/>
            <a:stretch>
              <a:fillRect/>
            </a:stretch>
          </p:blipFill>
          <p:spPr>
            <a:xfrm>
              <a:off x="4243818" y="4466293"/>
              <a:ext cx="685800" cy="12112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30FAB149-BD67-4F5E-983E-FEF4ED3F4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2"/>
            <a:stretch>
              <a:fillRect/>
            </a:stretch>
          </p:blipFill>
          <p:spPr>
            <a:xfrm>
              <a:off x="5078089" y="4461604"/>
              <a:ext cx="687461" cy="12043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0999E25D-B1A4-4C6A-A167-813C3B106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3">
              <a:extLst>
                <a:ext uri="{BEBA8EAE-BF5A-486C-A8C5-ECC9F3942E4B}">
                  <a14:imgProps xmlns:a14="http://schemas.microsoft.com/office/drawing/2010/main">
                    <a14:imgLayer r:embed="rId104">
                      <a14:imgEffect>
                        <a14:brightnessContrast bright="-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79749" y="4224472"/>
              <a:ext cx="685800" cy="1675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DE986FF0-3A11-4711-8B8C-4A5B3273E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5">
              <a:extLst>
                <a:ext uri="{BEBA8EAE-BF5A-486C-A8C5-ECC9F3942E4B}">
                  <a14:imgProps xmlns:a14="http://schemas.microsoft.com/office/drawing/2010/main">
                    <a14:imgLayer r:embed="rId106">
                      <a14:imgEffect>
                        <a14:brightnessContrast bright="-2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54013" y="4234611"/>
              <a:ext cx="685800" cy="15433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D445EFFC-B270-45B2-BE70-D396DC1313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7">
              <a:lum bright="23000"/>
            </a:blip>
            <a:stretch>
              <a:fillRect/>
            </a:stretch>
          </p:blipFill>
          <p:spPr>
            <a:xfrm>
              <a:off x="3457915" y="4234610"/>
              <a:ext cx="685800" cy="16042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7" name="Picture 116">
              <a:extLst>
                <a:ext uri="{FF2B5EF4-FFF2-40B4-BE49-F238E27FC236}">
                  <a16:creationId xmlns:a16="http://schemas.microsoft.com/office/drawing/2014/main" id="{63F7A054-05D1-45D6-ADD9-D86D68AED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8">
              <a:extLst>
                <a:ext uri="{BEBA8EAE-BF5A-486C-A8C5-ECC9F3942E4B}">
                  <a14:imgProps xmlns:a14="http://schemas.microsoft.com/office/drawing/2010/main">
                    <a14:imgLayer r:embed="rId109">
                      <a14:imgEffect>
                        <a14:brightnessContrast bright="4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84488" y="4652662"/>
              <a:ext cx="685800" cy="16421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5A385F3D-7120-4E14-855F-8C32320FD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0">
              <a:extLst>
                <a:ext uri="{BEBA8EAE-BF5A-486C-A8C5-ECC9F3942E4B}">
                  <a14:imgProps xmlns:a14="http://schemas.microsoft.com/office/drawing/2010/main">
                    <a14:imgLayer r:embed="rId111">
                      <a14:imgEffect>
                        <a14:brightnessContrast bright="19000" contrast="3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73582" y="4662385"/>
              <a:ext cx="685800" cy="19537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9" name="Picture 118">
              <a:extLst>
                <a:ext uri="{FF2B5EF4-FFF2-40B4-BE49-F238E27FC236}">
                  <a16:creationId xmlns:a16="http://schemas.microsoft.com/office/drawing/2014/main" id="{56F0DF0D-017A-4240-B2F7-BD4DF303C5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2">
              <a:extLst>
                <a:ext uri="{BEBA8EAE-BF5A-486C-A8C5-ECC9F3942E4B}">
                  <a14:imgProps xmlns:a14="http://schemas.microsoft.com/office/drawing/2010/main">
                    <a14:imgLayer r:embed="rId113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r="-2319"/>
            <a:stretch/>
          </p:blipFill>
          <p:spPr>
            <a:xfrm>
              <a:off x="4254013" y="4665107"/>
              <a:ext cx="640080" cy="15907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8A4929DD-0E29-4AC5-898C-3BAD9238E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040" y="3210430"/>
              <a:ext cx="1474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dirty="0" smtClean="0">
                  <a:latin typeface="Arial" charset="0"/>
                  <a:cs typeface="Arial" charset="0"/>
                </a:rPr>
                <a:t>B</a:t>
              </a:r>
              <a:endParaRPr lang="en-US" sz="1600" b="1" dirty="0">
                <a:latin typeface="Arial" charset="0"/>
                <a:cs typeface="Arial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1F25B819-FC24-486F-9EBA-077C26680BC8}"/>
                </a:ext>
              </a:extLst>
            </p:cNvPr>
            <p:cNvSpPr txBox="1"/>
            <p:nvPr/>
          </p:nvSpPr>
          <p:spPr>
            <a:xfrm>
              <a:off x="389556" y="3432089"/>
              <a:ext cx="793807" cy="21244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F61E2A07-1C67-4BDA-86CD-F2B6B5D31FED}"/>
                </a:ext>
              </a:extLst>
            </p:cNvPr>
            <p:cNvSpPr txBox="1"/>
            <p:nvPr/>
          </p:nvSpPr>
          <p:spPr>
            <a:xfrm>
              <a:off x="1170521" y="3432089"/>
              <a:ext cx="793807" cy="21244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E0D2F770-B566-4275-A1D0-2CCD46ECB89A}"/>
                </a:ext>
              </a:extLst>
            </p:cNvPr>
            <p:cNvSpPr txBox="1"/>
            <p:nvPr/>
          </p:nvSpPr>
          <p:spPr>
            <a:xfrm>
              <a:off x="1983527" y="3432089"/>
              <a:ext cx="793807" cy="21244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1CD43F6C-47C4-430C-A0A3-69C7EA9B78CB}"/>
                </a:ext>
              </a:extLst>
            </p:cNvPr>
            <p:cNvSpPr txBox="1"/>
            <p:nvPr/>
          </p:nvSpPr>
          <p:spPr>
            <a:xfrm>
              <a:off x="159652" y="3458743"/>
              <a:ext cx="275717" cy="138499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l-GR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M)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01F503B8-10CE-4AF5-9F7A-9755EA92ED4B}"/>
                </a:ext>
              </a:extLst>
            </p:cNvPr>
            <p:cNvSpPr txBox="1"/>
            <p:nvPr/>
          </p:nvSpPr>
          <p:spPr>
            <a:xfrm>
              <a:off x="634209" y="3237861"/>
              <a:ext cx="402674" cy="212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A4B4FF4E-EFB9-4D1F-AA2F-59BADA23F65F}"/>
                </a:ext>
              </a:extLst>
            </p:cNvPr>
            <p:cNvSpPr txBox="1"/>
            <p:nvPr/>
          </p:nvSpPr>
          <p:spPr>
            <a:xfrm>
              <a:off x="1988931" y="3243122"/>
              <a:ext cx="843501" cy="212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3-Cl-5-OCH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4EC5F913-3912-4CDD-8BD4-AD1C96E892AB}"/>
                </a:ext>
              </a:extLst>
            </p:cNvPr>
            <p:cNvSpPr txBox="1"/>
            <p:nvPr/>
          </p:nvSpPr>
          <p:spPr>
            <a:xfrm>
              <a:off x="1344100" y="3242950"/>
              <a:ext cx="554960" cy="212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3,5-Br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19BEDB69-1A2F-4A38-ADE2-569F57BC1BD6}"/>
                </a:ext>
              </a:extLst>
            </p:cNvPr>
            <p:cNvSpPr txBox="1"/>
            <p:nvPr/>
          </p:nvSpPr>
          <p:spPr>
            <a:xfrm>
              <a:off x="3395261" y="3430975"/>
              <a:ext cx="857928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9857BA53-3A0C-418E-A328-A72547122593}"/>
                </a:ext>
              </a:extLst>
            </p:cNvPr>
            <p:cNvSpPr txBox="1"/>
            <p:nvPr/>
          </p:nvSpPr>
          <p:spPr>
            <a:xfrm>
              <a:off x="4201936" y="3430975"/>
              <a:ext cx="793807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 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5   10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E72074E2-FBE4-4283-8979-560F16791F33}"/>
                </a:ext>
              </a:extLst>
            </p:cNvPr>
            <p:cNvSpPr txBox="1"/>
            <p:nvPr/>
          </p:nvSpPr>
          <p:spPr>
            <a:xfrm>
              <a:off x="5014942" y="3430975"/>
              <a:ext cx="793807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C06050D7-568A-456D-9403-96DDD9D8AB45}"/>
                </a:ext>
              </a:extLst>
            </p:cNvPr>
            <p:cNvSpPr txBox="1"/>
            <p:nvPr/>
          </p:nvSpPr>
          <p:spPr>
            <a:xfrm>
              <a:off x="3586483" y="3242808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9771E4F8-DC0F-4D55-8A3F-E3A125D16DCD}"/>
                </a:ext>
              </a:extLst>
            </p:cNvPr>
            <p:cNvSpPr txBox="1"/>
            <p:nvPr/>
          </p:nvSpPr>
          <p:spPr>
            <a:xfrm>
              <a:off x="4992005" y="3235825"/>
              <a:ext cx="8435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3-Cl-5-OCH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36518A7A-3D43-4D21-9221-97E47DF483A5}"/>
                </a:ext>
              </a:extLst>
            </p:cNvPr>
            <p:cNvSpPr txBox="1"/>
            <p:nvPr/>
          </p:nvSpPr>
          <p:spPr>
            <a:xfrm>
              <a:off x="4296374" y="3235638"/>
              <a:ext cx="5549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3,5-Br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8" name="Straight Connector 177"/>
            <p:cNvCxnSpPr/>
            <p:nvPr/>
          </p:nvCxnSpPr>
          <p:spPr>
            <a:xfrm>
              <a:off x="515499" y="3456651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1270773" y="3456651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2096984" y="3456651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3529744" y="3443675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4315022" y="3443675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5112626" y="3443675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27237" y="5098809"/>
            <a:ext cx="5824419" cy="1825858"/>
            <a:chOff x="162040" y="6176338"/>
            <a:chExt cx="5824419" cy="1825858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8467990-F39C-408E-A2FD-D02BE95991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4">
              <a:extLst>
                <a:ext uri="{BEBA8EAE-BF5A-486C-A8C5-ECC9F3942E4B}">
                  <a14:imgProps xmlns:a14="http://schemas.microsoft.com/office/drawing/2010/main">
                    <a14:imgLayer r:embed="rId115">
                      <a14:imgEffect>
                        <a14:brightnessContrast bright="-3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83247" y="6979997"/>
              <a:ext cx="685800" cy="18408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1FBFC56-2FC0-4951-9D5F-A4666799343D}"/>
                </a:ext>
              </a:extLst>
            </p:cNvPr>
            <p:cNvSpPr txBox="1"/>
            <p:nvPr/>
          </p:nvSpPr>
          <p:spPr>
            <a:xfrm>
              <a:off x="2881494" y="6989741"/>
              <a:ext cx="596317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l-GR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1-integrin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7281D87-0F42-4877-A278-EE652C366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6">
              <a:extLst>
                <a:ext uri="{BEBA8EAE-BF5A-486C-A8C5-ECC9F3942E4B}">
                  <a14:imgProps xmlns:a14="http://schemas.microsoft.com/office/drawing/2010/main">
                    <a14:imgLayer r:embed="rId117">
                      <a14:imgEffect>
                        <a14:brightnessContrast bright="-1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82554" y="6965242"/>
              <a:ext cx="685800" cy="18749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6FA4DF5-A681-4036-A79F-A118A563F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8">
              <a:extLst>
                <a:ext uri="{BEBA8EAE-BF5A-486C-A8C5-ECC9F3942E4B}">
                  <a14:imgProps xmlns:a14="http://schemas.microsoft.com/office/drawing/2010/main">
                    <a14:imgLayer r:embed="rId119">
                      <a14:imgEffect>
                        <a14:brightnessContrast bright="-3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1241" y="6979996"/>
              <a:ext cx="685800" cy="19349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249063F-C9B9-43D8-954C-C343638D153E}"/>
                </a:ext>
              </a:extLst>
            </p:cNvPr>
            <p:cNvSpPr txBox="1"/>
            <p:nvPr/>
          </p:nvSpPr>
          <p:spPr>
            <a:xfrm>
              <a:off x="2922901" y="6678202"/>
              <a:ext cx="461665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TXNDC5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8BA3510A-DF59-4F0C-B05F-84245AA87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0"/>
            <a:stretch>
              <a:fillRect/>
            </a:stretch>
          </p:blipFill>
          <p:spPr>
            <a:xfrm>
              <a:off x="476339" y="6670437"/>
              <a:ext cx="685800" cy="16382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20591553-DE7A-4E04-87FC-11AA3E8D7E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1"/>
            <a:stretch>
              <a:fillRect/>
            </a:stretch>
          </p:blipFill>
          <p:spPr>
            <a:xfrm>
              <a:off x="1277792" y="6682189"/>
              <a:ext cx="685800" cy="14831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055F927A-DC83-441A-8DCD-41DD098FB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2"/>
            <a:stretch>
              <a:fillRect/>
            </a:stretch>
          </p:blipFill>
          <p:spPr>
            <a:xfrm>
              <a:off x="2067387" y="6680484"/>
              <a:ext cx="684116" cy="16471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E85F050B-E424-442A-9DBC-4D19DAC07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3">
              <a:extLst>
                <a:ext uri="{BEBA8EAE-BF5A-486C-A8C5-ECC9F3942E4B}">
                  <a14:imgProps xmlns:a14="http://schemas.microsoft.com/office/drawing/2010/main">
                    <a14:imgLayer r:embed="rId124">
                      <a14:imgEffect>
                        <a14:brightnessContrast bright="-3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73125" y="7551749"/>
              <a:ext cx="685800" cy="16514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7F8FAD64-7BEE-42E0-AABC-F3DE45D195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5"/>
            <a:stretch>
              <a:fillRect/>
            </a:stretch>
          </p:blipFill>
          <p:spPr>
            <a:xfrm>
              <a:off x="487011" y="7844881"/>
              <a:ext cx="685800" cy="13953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6CB07B8-C0E4-4253-9B08-3FA6874FBDFE}"/>
                </a:ext>
              </a:extLst>
            </p:cNvPr>
            <p:cNvSpPr txBox="1"/>
            <p:nvPr/>
          </p:nvSpPr>
          <p:spPr>
            <a:xfrm>
              <a:off x="2978247" y="7838382"/>
              <a:ext cx="378309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l-GR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FE866635-302D-430B-8D5D-4A22E4FFA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6"/>
            <a:stretch>
              <a:fillRect/>
            </a:stretch>
          </p:blipFill>
          <p:spPr>
            <a:xfrm>
              <a:off x="1292763" y="7839740"/>
              <a:ext cx="685800" cy="13714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80C61129-2D04-4651-A7F6-B40F554D3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7"/>
            <a:stretch>
              <a:fillRect/>
            </a:stretch>
          </p:blipFill>
          <p:spPr>
            <a:xfrm>
              <a:off x="2084559" y="7844881"/>
              <a:ext cx="682478" cy="12166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1DBE8723-04A9-403A-88DC-2C6179604A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8">
              <a:extLst>
                <a:ext uri="{BEBA8EAE-BF5A-486C-A8C5-ECC9F3942E4B}">
                  <a14:imgProps xmlns:a14="http://schemas.microsoft.com/office/drawing/2010/main">
                    <a14:imgLayer r:embed="rId129">
                      <a14:imgEffect>
                        <a14:brightnessContrast bright="-2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63108" y="7254511"/>
              <a:ext cx="685800" cy="21742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D6851F93-C266-4858-BA63-5305833EF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0">
              <a:extLst>
                <a:ext uri="{BEBA8EAE-BF5A-486C-A8C5-ECC9F3942E4B}">
                  <a14:imgProps xmlns:a14="http://schemas.microsoft.com/office/drawing/2010/main">
                    <a14:imgLayer r:embed="rId131">
                      <a14:imgEffect>
                        <a14:brightnessContrast bright="-2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76029" y="7268570"/>
              <a:ext cx="685800" cy="20696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3BD80B8D-87D7-476F-A8B0-D15E76AC4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2"/>
            <a:stretch>
              <a:fillRect/>
            </a:stretch>
          </p:blipFill>
          <p:spPr>
            <a:xfrm>
              <a:off x="2082011" y="7259204"/>
              <a:ext cx="685800" cy="21273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F29DAC4F-5D43-4D30-B6AB-F7376B70A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3"/>
            <a:stretch>
              <a:fillRect/>
            </a:stretch>
          </p:blipFill>
          <p:spPr>
            <a:xfrm>
              <a:off x="463108" y="7553684"/>
              <a:ext cx="685800" cy="13659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2E31898E-2D8B-4768-81A8-CE281F895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4">
              <a:extLst>
                <a:ext uri="{BEBA8EAE-BF5A-486C-A8C5-ECC9F3942E4B}">
                  <a14:imgProps xmlns:a14="http://schemas.microsoft.com/office/drawing/2010/main">
                    <a14:imgLayer r:embed="rId135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l="-3440" t="-3" r="-263" b="1"/>
            <a:stretch/>
          </p:blipFill>
          <p:spPr>
            <a:xfrm>
              <a:off x="2070442" y="7560569"/>
              <a:ext cx="681535" cy="12792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6D787B1-EC6A-4885-A444-BAA706DFD15F}"/>
                </a:ext>
              </a:extLst>
            </p:cNvPr>
            <p:cNvSpPr txBox="1"/>
            <p:nvPr/>
          </p:nvSpPr>
          <p:spPr>
            <a:xfrm>
              <a:off x="2971528" y="7280355"/>
              <a:ext cx="333425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CHOP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431528A-56A3-49C0-BACA-AEABA9F8E905}"/>
                </a:ext>
              </a:extLst>
            </p:cNvPr>
            <p:cNvSpPr txBox="1"/>
            <p:nvPr/>
          </p:nvSpPr>
          <p:spPr>
            <a:xfrm>
              <a:off x="2959409" y="7560569"/>
              <a:ext cx="403957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XBP-1s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15EC4D82-9666-4884-826F-9E815FE89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6"/>
            <a:stretch>
              <a:fillRect/>
            </a:stretch>
          </p:blipFill>
          <p:spPr>
            <a:xfrm>
              <a:off x="4410164" y="6998060"/>
              <a:ext cx="685800" cy="18545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715387AF-2F1E-44B1-8F37-63792D47A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7">
              <a:extLst>
                <a:ext uri="{BEBA8EAE-BF5A-486C-A8C5-ECC9F3942E4B}">
                  <a14:imgProps xmlns:a14="http://schemas.microsoft.com/office/drawing/2010/main">
                    <a14:imgLayer r:embed="rId138">
                      <a14:imgEffect>
                        <a14:brightnessContrast bright="-2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211824" y="6678203"/>
              <a:ext cx="685800" cy="17871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40724E8-F40C-4A41-8F03-7C3F9A24D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9">
              <a:extLst>
                <a:ext uri="{BEBA8EAE-BF5A-486C-A8C5-ECC9F3942E4B}">
                  <a14:imgProps xmlns:a14="http://schemas.microsoft.com/office/drawing/2010/main">
                    <a14:imgLayer r:embed="rId140">
                      <a14:imgEffect>
                        <a14:brightnessContrast bright="-4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09972" y="6678202"/>
              <a:ext cx="685800" cy="18771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37C72A24-A518-4DDB-A77B-1196A0296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1">
              <a:extLst>
                <a:ext uri="{BEBA8EAE-BF5A-486C-A8C5-ECC9F3942E4B}">
                  <a14:imgProps xmlns:a14="http://schemas.microsoft.com/office/drawing/2010/main">
                    <a14:imgLayer r:embed="rId142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605737" y="6678202"/>
              <a:ext cx="685800" cy="18771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29EB0BB4-7C5C-4159-A252-6E62627A8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3"/>
            <a:stretch>
              <a:fillRect/>
            </a:stretch>
          </p:blipFill>
          <p:spPr>
            <a:xfrm>
              <a:off x="3613562" y="7782310"/>
              <a:ext cx="685800" cy="20786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7D4EE052-2ED8-4752-9981-233F8A1CC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4"/>
            <a:stretch>
              <a:fillRect/>
            </a:stretch>
          </p:blipFill>
          <p:spPr>
            <a:xfrm>
              <a:off x="4448196" y="7804235"/>
              <a:ext cx="685800" cy="19796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4FAB66A1-FE17-4A9E-8E1E-6A478DBF6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5">
              <a:lum bright="29000"/>
            </a:blip>
            <a:stretch>
              <a:fillRect/>
            </a:stretch>
          </p:blipFill>
          <p:spPr>
            <a:xfrm>
              <a:off x="5236213" y="7824125"/>
              <a:ext cx="665953" cy="16029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4" name="Picture 133">
              <a:extLst>
                <a:ext uri="{FF2B5EF4-FFF2-40B4-BE49-F238E27FC236}">
                  <a16:creationId xmlns:a16="http://schemas.microsoft.com/office/drawing/2014/main" id="{5962A337-8FAC-4C4E-A8F1-3E3364F58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6">
              <a:extLst>
                <a:ext uri="{BEBA8EAE-BF5A-486C-A8C5-ECC9F3942E4B}">
                  <a14:imgProps xmlns:a14="http://schemas.microsoft.com/office/drawing/2010/main">
                    <a14:imgLayer r:embed="rId147">
                      <a14:imgEffect>
                        <a14:brightnessContrast bright="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97852" y="7006680"/>
              <a:ext cx="685800" cy="16606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5" name="Picture 134">
              <a:extLst>
                <a:ext uri="{FF2B5EF4-FFF2-40B4-BE49-F238E27FC236}">
                  <a16:creationId xmlns:a16="http://schemas.microsoft.com/office/drawing/2014/main" id="{3C4AA0BD-F1E3-4EA3-B83D-CE54C05FE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8">
              <a:extLst>
                <a:ext uri="{BEBA8EAE-BF5A-486C-A8C5-ECC9F3942E4B}">
                  <a14:imgProps xmlns:a14="http://schemas.microsoft.com/office/drawing/2010/main">
                    <a14:imgLayer r:embed="rId149">
                      <a14:imgEffect>
                        <a14:brightnessContrast bright="1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215889" y="7004863"/>
              <a:ext cx="685800" cy="18824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6" name="Picture 135">
              <a:extLst>
                <a:ext uri="{FF2B5EF4-FFF2-40B4-BE49-F238E27FC236}">
                  <a16:creationId xmlns:a16="http://schemas.microsoft.com/office/drawing/2014/main" id="{3ABA7E8D-64AF-4373-920E-58C499313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0"/>
            <a:stretch>
              <a:fillRect/>
            </a:stretch>
          </p:blipFill>
          <p:spPr>
            <a:xfrm>
              <a:off x="3585016" y="7531433"/>
              <a:ext cx="685800" cy="16179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E3E57F01-FB57-41B2-905F-186BC8F86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1">
              <a:extLst>
                <a:ext uri="{BEBA8EAE-BF5A-486C-A8C5-ECC9F3942E4B}">
                  <a14:imgProps xmlns:a14="http://schemas.microsoft.com/office/drawing/2010/main">
                    <a14:imgLayer r:embed="rId152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85016" y="7242633"/>
              <a:ext cx="685800" cy="21243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8" name="Picture 137">
              <a:extLst>
                <a:ext uri="{FF2B5EF4-FFF2-40B4-BE49-F238E27FC236}">
                  <a16:creationId xmlns:a16="http://schemas.microsoft.com/office/drawing/2014/main" id="{222C8735-CFD7-4EB4-B3CE-A3436B1426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3">
              <a:extLst>
                <a:ext uri="{BEBA8EAE-BF5A-486C-A8C5-ECC9F3942E4B}">
                  <a14:imgProps xmlns:a14="http://schemas.microsoft.com/office/drawing/2010/main">
                    <a14:imgLayer r:embed="rId154">
                      <a14:imgEffect>
                        <a14:brightnessContrast bright="-17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13694" y="7261032"/>
              <a:ext cx="685800" cy="18109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9" name="Picture 138">
              <a:extLst>
                <a:ext uri="{FF2B5EF4-FFF2-40B4-BE49-F238E27FC236}">
                  <a16:creationId xmlns:a16="http://schemas.microsoft.com/office/drawing/2014/main" id="{3AB2D74D-399B-4868-9594-07C2F878C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5"/>
            <a:stretch>
              <a:fillRect/>
            </a:stretch>
          </p:blipFill>
          <p:spPr>
            <a:xfrm>
              <a:off x="5211824" y="7270149"/>
              <a:ext cx="685800" cy="17720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DA7EEBFD-767C-48CA-A8B3-E23A5CE8A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6"/>
            <a:stretch>
              <a:fillRect/>
            </a:stretch>
          </p:blipFill>
          <p:spPr>
            <a:xfrm>
              <a:off x="5223513" y="7540603"/>
              <a:ext cx="685800" cy="15395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41" name="Picture 140">
              <a:extLst>
                <a:ext uri="{FF2B5EF4-FFF2-40B4-BE49-F238E27FC236}">
                  <a16:creationId xmlns:a16="http://schemas.microsoft.com/office/drawing/2014/main" id="{C2722946-9E58-42C7-A762-3C19F8ED0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7"/>
            <a:stretch>
              <a:fillRect/>
            </a:stretch>
          </p:blipFill>
          <p:spPr>
            <a:xfrm>
              <a:off x="4410463" y="7519639"/>
              <a:ext cx="682478" cy="14376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713F4C9D-BDF7-46DD-942D-83BABED909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040" y="6176338"/>
              <a:ext cx="1474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dirty="0" smtClean="0">
                  <a:latin typeface="Arial" charset="0"/>
                  <a:cs typeface="Arial" charset="0"/>
                </a:rPr>
                <a:t>C</a:t>
              </a:r>
              <a:endParaRPr lang="en-US" sz="1600" b="1" dirty="0">
                <a:latin typeface="Arial" charset="0"/>
                <a:cs typeface="Arial" charset="0"/>
              </a:endParaRP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1F25B819-FC24-486F-9EBA-077C26680BC8}"/>
                </a:ext>
              </a:extLst>
            </p:cNvPr>
            <p:cNvSpPr txBox="1"/>
            <p:nvPr/>
          </p:nvSpPr>
          <p:spPr>
            <a:xfrm>
              <a:off x="434596" y="6424198"/>
              <a:ext cx="793807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61E2A07-1C67-4BDA-86CD-F2B6B5D31FED}"/>
                </a:ext>
              </a:extLst>
            </p:cNvPr>
            <p:cNvSpPr txBox="1"/>
            <p:nvPr/>
          </p:nvSpPr>
          <p:spPr>
            <a:xfrm>
              <a:off x="1215561" y="6424198"/>
              <a:ext cx="793807" cy="21244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E0D2F770-B566-4275-A1D0-2CCD46ECB89A}"/>
                </a:ext>
              </a:extLst>
            </p:cNvPr>
            <p:cNvSpPr txBox="1"/>
            <p:nvPr/>
          </p:nvSpPr>
          <p:spPr>
            <a:xfrm>
              <a:off x="2028567" y="6424198"/>
              <a:ext cx="793807" cy="212440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0   2   5   10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1CD43F6C-47C4-430C-A0A3-69C7EA9B78CB}"/>
                </a:ext>
              </a:extLst>
            </p:cNvPr>
            <p:cNvSpPr txBox="1"/>
            <p:nvPr/>
          </p:nvSpPr>
          <p:spPr>
            <a:xfrm>
              <a:off x="204692" y="6457202"/>
              <a:ext cx="275717" cy="138499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l-GR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M)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01F503B8-10CE-4AF5-9F7A-9755EA92ED4B}"/>
                </a:ext>
              </a:extLst>
            </p:cNvPr>
            <p:cNvSpPr txBox="1"/>
            <p:nvPr/>
          </p:nvSpPr>
          <p:spPr>
            <a:xfrm>
              <a:off x="679249" y="6229970"/>
              <a:ext cx="402674" cy="212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A4B4FF4E-EFB9-4D1F-AA2F-59BADA23F65F}"/>
                </a:ext>
              </a:extLst>
            </p:cNvPr>
            <p:cNvSpPr txBox="1"/>
            <p:nvPr/>
          </p:nvSpPr>
          <p:spPr>
            <a:xfrm>
              <a:off x="2033971" y="6235231"/>
              <a:ext cx="843501" cy="212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3-Cl-5-OCH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4EC5F913-3912-4CDD-8BD4-AD1C96E892AB}"/>
                </a:ext>
              </a:extLst>
            </p:cNvPr>
            <p:cNvSpPr txBox="1"/>
            <p:nvPr/>
          </p:nvSpPr>
          <p:spPr>
            <a:xfrm>
              <a:off x="1389140" y="6235059"/>
              <a:ext cx="554960" cy="212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3,5-Br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19BEDB69-1A2F-4A38-ADE2-569F57BC1BD6}"/>
                </a:ext>
              </a:extLst>
            </p:cNvPr>
            <p:cNvSpPr txBox="1"/>
            <p:nvPr/>
          </p:nvSpPr>
          <p:spPr>
            <a:xfrm>
              <a:off x="3546214" y="6421957"/>
              <a:ext cx="857928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9857BA53-3A0C-418E-A328-A72547122593}"/>
                </a:ext>
              </a:extLst>
            </p:cNvPr>
            <p:cNvSpPr txBox="1"/>
            <p:nvPr/>
          </p:nvSpPr>
          <p:spPr>
            <a:xfrm>
              <a:off x="4352889" y="6421957"/>
              <a:ext cx="793807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 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 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5   10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E72074E2-FBE4-4283-8979-560F16791F33}"/>
                </a:ext>
              </a:extLst>
            </p:cNvPr>
            <p:cNvSpPr txBox="1"/>
            <p:nvPr/>
          </p:nvSpPr>
          <p:spPr>
            <a:xfrm>
              <a:off x="5165895" y="6421957"/>
              <a:ext cx="793807" cy="2308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2  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</a:t>
              </a:r>
              <a:r>
                <a:rPr lang="en-US" sz="900" b="1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C06050D7-568A-456D-9403-96DDD9D8AB45}"/>
                </a:ext>
              </a:extLst>
            </p:cNvPr>
            <p:cNvSpPr txBox="1"/>
            <p:nvPr/>
          </p:nvSpPr>
          <p:spPr>
            <a:xfrm>
              <a:off x="3737436" y="6233790"/>
              <a:ext cx="4026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9771E4F8-DC0F-4D55-8A3F-E3A125D16DCD}"/>
                </a:ext>
              </a:extLst>
            </p:cNvPr>
            <p:cNvSpPr txBox="1"/>
            <p:nvPr/>
          </p:nvSpPr>
          <p:spPr>
            <a:xfrm>
              <a:off x="5142958" y="6226807"/>
              <a:ext cx="8435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3-Cl-5-OCH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36518A7A-3D43-4D21-9221-97E47DF483A5}"/>
                </a:ext>
              </a:extLst>
            </p:cNvPr>
            <p:cNvSpPr txBox="1"/>
            <p:nvPr/>
          </p:nvSpPr>
          <p:spPr>
            <a:xfrm>
              <a:off x="4447327" y="6226620"/>
              <a:ext cx="55496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9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3,5-Br</a:t>
              </a:r>
              <a:r>
                <a:rPr lang="en-US" sz="900" b="1" kern="0" baseline="-25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9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0" name="Straight Connector 199"/>
            <p:cNvCxnSpPr/>
            <p:nvPr/>
          </p:nvCxnSpPr>
          <p:spPr>
            <a:xfrm>
              <a:off x="560539" y="6448760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1315813" y="6448760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142024" y="6448760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3680697" y="6434657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4465975" y="6434657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>
              <a:off x="5263579" y="6434657"/>
              <a:ext cx="5363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0" name="TextBox 209"/>
          <p:cNvSpPr txBox="1"/>
          <p:nvPr/>
        </p:nvSpPr>
        <p:spPr>
          <a:xfrm>
            <a:off x="574713" y="7372350"/>
            <a:ext cx="5757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Supplemental Figure S1.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Buttressed analogs of DIM-C-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pPhOH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downregulates NR4A1-regulated gene products and pathways.  MDA-MB-231 and SKBR3 cells were treated with different concentrations of buttressed analogs (as outlined in Fig. 3), and effects on growth promoting/survival proteins (A),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mTOR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pathway gene products (B), and reductant and stress gene products (C) were determined by western blot analysis.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045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198</Words>
  <Application>Microsoft Office PowerPoint</Application>
  <PresentationFormat>On-screen Show (4:3)</PresentationFormat>
  <Paragraphs>62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Theme</vt:lpstr>
      <vt:lpstr>PowerPoint Presentation</vt:lpstr>
    </vt:vector>
  </TitlesOfParts>
  <Company>Texas A&amp;M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Mooney, Katherine</dc:creator>
  <cp:lastModifiedBy>Mooney, Katherine</cp:lastModifiedBy>
  <cp:revision>6</cp:revision>
  <dcterms:created xsi:type="dcterms:W3CDTF">2018-11-08T15:36:55Z</dcterms:created>
  <dcterms:modified xsi:type="dcterms:W3CDTF">2018-11-08T16:29:19Z</dcterms:modified>
</cp:coreProperties>
</file>