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27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578F2-002F-48D0-AEFC-2187804C62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45F307-0C90-42AC-B208-EC7019EEF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4B44E-8B02-49B0-8F6A-D8334A495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38B7C-3183-473B-92A4-D56B7F030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39A5E-0627-49D8-91FF-709A43D2F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7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97392-DD25-4E00-9998-7E89ED4C5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B0AAE-609B-47B4-9FF3-521B6163BC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C743C-9BD3-44E0-A6C0-68EF7C09B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4381F-A3AA-4FDB-A065-F2B99D512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3F0BD-9672-4CAB-861C-514D70F0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340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957187-B873-4D69-B9B8-DA10043C9C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9F516E-6E35-4CB6-AF20-6F0FFA053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185E4-9772-4F85-A3C1-D6E1017D9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066FCF-2CDE-446B-BB9F-DCCBDF6CA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B9A71-EE61-486C-9A95-C73431624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30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0BAAA-4E0D-4137-8944-417E15D54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6DD22-59F9-4144-880C-C4B0055AD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D078D5-A445-4161-94FD-056CDA45B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8570B-71B4-4A82-8BDA-54142F706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418F96-8CA5-4401-A60D-42532C095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41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17084-8A1A-4ED6-A53B-542807DB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6537D7-A417-4D57-B004-D393AFE7A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1CAEA-C5BE-4D54-AC44-0E3F07EE0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9E766-C542-4D5D-B846-D556220FD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661A8-CAA7-4856-BE51-65B3DC9E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0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3F326-82CF-4843-8A83-DE3D39700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ABE865-AB9A-48AF-9A62-2C86D4E728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AB9218-0201-41AF-B99F-ED3F7FB38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5ECDF-3A73-4B5D-8633-E99D2CB73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DDC487-9527-4B99-A2D4-CA0DEBA54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3FD4A-5937-4A30-B5E7-8936682FF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7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FE0E5-39CC-4D7A-91CF-99A5D541D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35CA6-3507-463A-9965-5607F2595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2F785-7353-42DF-9403-29AC049E67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C83CA9-693B-4EC2-82F6-56BEB1FC3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48A9A-BD41-4E37-ACC2-D61340D2E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9C0A92-D98C-4777-8059-DF09A0DF7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9A545B-5E86-4C7F-88C8-439F09DD5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B940E5-B32F-4AC8-8F58-8399716E9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6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4E795-37AA-4C24-B88C-7EBBD1069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78E535-B888-4616-943B-66E76F030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C5C958-65A9-4E58-B658-B770F28B3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1A69B-7906-43BE-970A-4A898E15D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9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9E4A4-2C3D-46D2-A90E-35980216C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C70552-2154-4ACB-AF19-8CB204500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E2B919-8D1B-4BA6-874A-B5AB0A442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98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6A7A9-B1CE-4279-93A5-3C201BB4D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73E0E-52D4-402B-8763-2496D9604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58C7B5-1CDB-4E54-8385-39675B7E7A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80180-E2B8-42A2-92C9-DEDE24AAD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9046C-0BCC-4943-A7FA-C2E2F8CDE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20AE2E-8B09-420B-9FBE-A837F9227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9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7A821-E1D3-465A-9F92-F79C147DE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9E2A35-E6DF-4779-8501-10A098D429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074187-0832-4B95-A59F-A6806ED402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76798-4EC4-4F5B-B8D1-EB64CAA64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6510C-AFBD-4B93-BB30-C8563456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6F5F-BA3B-4437-B67D-D46318944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51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386B93-CED1-4ACE-8FF3-5A2E5CF7D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4D018-1311-4682-A3D4-EB00A5B1B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ABB71-55EB-48DB-A6CE-F8A5CD962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3712-C603-4300-892F-837B56415ADE}" type="datetimeFigureOut">
              <a:rPr lang="en-US" smtClean="0"/>
              <a:t>8/17/18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979459-CB4F-449E-B6EC-6F34E7A1E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BC302-6F17-4ACD-92BB-DAB9F38495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1E274-EF3A-4EF0-B9F1-FE90FB491D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8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EB7CDD-4C45-E043-86E4-BEF381AFCAD2}"/>
              </a:ext>
            </a:extLst>
          </p:cNvPr>
          <p:cNvSpPr/>
          <p:nvPr/>
        </p:nvSpPr>
        <p:spPr>
          <a:xfrm>
            <a:off x="4572000" y="391299"/>
            <a:ext cx="2603500" cy="800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</a:rPr>
              <a:t>CAB Survey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Contacted 35 active DC-CHOC members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768EB2-D913-0640-8B44-753377BC8EA6}"/>
              </a:ext>
            </a:extLst>
          </p:cNvPr>
          <p:cNvSpPr/>
          <p:nvPr/>
        </p:nvSpPr>
        <p:spPr>
          <a:xfrm>
            <a:off x="4572000" y="1600200"/>
            <a:ext cx="2603500" cy="800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</a:rPr>
              <a:t>CAB Responses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275 message suggestions received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A623C0C-502D-6E4F-A5A1-5C6709749A58}"/>
              </a:ext>
            </a:extLst>
          </p:cNvPr>
          <p:cNvCxnSpPr>
            <a:stCxn id="2" idx="2"/>
            <a:endCxn id="3" idx="0"/>
          </p:cNvCxnSpPr>
          <p:nvPr/>
        </p:nvCxnSpPr>
        <p:spPr>
          <a:xfrm>
            <a:off x="5873750" y="1191399"/>
            <a:ext cx="0" cy="4088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647B214-820C-C840-9B95-D055A3B151CC}"/>
              </a:ext>
            </a:extLst>
          </p:cNvPr>
          <p:cNvSpPr txBox="1"/>
          <p:nvPr/>
        </p:nvSpPr>
        <p:spPr>
          <a:xfrm>
            <a:off x="5899150" y="1211818"/>
            <a:ext cx="3562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Received 13 survey responses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E95464F-F931-ED45-BFE5-EFD009130979}"/>
              </a:ext>
            </a:extLst>
          </p:cNvPr>
          <p:cNvSpPr/>
          <p:nvPr/>
        </p:nvSpPr>
        <p:spPr>
          <a:xfrm>
            <a:off x="4572000" y="2876034"/>
            <a:ext cx="2603500" cy="1365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</a:rPr>
              <a:t>Expert Review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Sent preliminary message database to health communication experts for revision &amp; approval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8482A07-956C-494B-8F2A-B0BDB860D048}"/>
              </a:ext>
            </a:extLst>
          </p:cNvPr>
          <p:cNvCxnSpPr>
            <a:cxnSpLocks/>
            <a:stCxn id="3" idx="2"/>
            <a:endCxn id="8" idx="0"/>
          </p:cNvCxnSpPr>
          <p:nvPr/>
        </p:nvCxnSpPr>
        <p:spPr>
          <a:xfrm>
            <a:off x="5873750" y="2400300"/>
            <a:ext cx="0" cy="4757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C06FF1-32AD-BB40-AE74-EAE6A719905D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>
            <a:off x="5873750" y="4241800"/>
            <a:ext cx="0" cy="653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44744EF-C78B-4241-949B-5024FF35ECD5}"/>
              </a:ext>
            </a:extLst>
          </p:cNvPr>
          <p:cNvSpPr txBox="1"/>
          <p:nvPr/>
        </p:nvSpPr>
        <p:spPr>
          <a:xfrm>
            <a:off x="5873750" y="2459335"/>
            <a:ext cx="3587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Reviewed &amp; modified suggestions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14C01F-F594-424F-BDCA-6C4C88E63310}"/>
              </a:ext>
            </a:extLst>
          </p:cNvPr>
          <p:cNvSpPr/>
          <p:nvPr/>
        </p:nvSpPr>
        <p:spPr>
          <a:xfrm>
            <a:off x="4572000" y="4895334"/>
            <a:ext cx="2603500" cy="800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</a:rPr>
              <a:t>Final Database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72 messages (18 per motivational target)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452AF6-CBA7-7B44-835A-7F6FA7861A96}"/>
              </a:ext>
            </a:extLst>
          </p:cNvPr>
          <p:cNvSpPr txBox="1"/>
          <p:nvPr/>
        </p:nvSpPr>
        <p:spPr>
          <a:xfrm>
            <a:off x="5899150" y="4261703"/>
            <a:ext cx="358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Organized messages into categories of the 4 motivational targets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4B0A38-1ABF-434C-89AB-83FE14E668BF}"/>
              </a:ext>
            </a:extLst>
          </p:cNvPr>
          <p:cNvSpPr/>
          <p:nvPr/>
        </p:nvSpPr>
        <p:spPr>
          <a:xfrm>
            <a:off x="898656" y="5937934"/>
            <a:ext cx="11293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This is a Multimedia Appendix to a full manuscript published in the J Med Internet Res. For full copyright and citation information see http://dx.doi.org/10.2196/jmir.10944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989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91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Ceasar, Joniqua (NIH/NHLBI) [F]</dc:creator>
  <cp:lastModifiedBy>Sophie Claudel</cp:lastModifiedBy>
  <cp:revision>20</cp:revision>
  <dcterms:created xsi:type="dcterms:W3CDTF">2018-08-14T13:46:19Z</dcterms:created>
  <dcterms:modified xsi:type="dcterms:W3CDTF">2018-08-17T08:03:57Z</dcterms:modified>
</cp:coreProperties>
</file>