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</p:sldIdLst>
  <p:sldSz cx="11887200" cy="96932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3" userDrawn="1">
          <p15:clr>
            <a:srgbClr val="A4A3A4"/>
          </p15:clr>
        </p15:guide>
        <p15:guide id="2" pos="37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2" autoAdjust="0"/>
    <p:restoredTop sz="94660"/>
  </p:normalViewPr>
  <p:slideViewPr>
    <p:cSldViewPr snapToGrid="0">
      <p:cViewPr varScale="1">
        <p:scale>
          <a:sx n="67" d="100"/>
          <a:sy n="67" d="100"/>
        </p:scale>
        <p:origin x="894" y="87"/>
      </p:cViewPr>
      <p:guideLst>
        <p:guide orient="horz" pos="3053"/>
        <p:guide pos="37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1540" y="1586377"/>
            <a:ext cx="10104120" cy="3374696"/>
          </a:xfrm>
        </p:spPr>
        <p:txBody>
          <a:bodyPr anchor="b"/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5091214"/>
            <a:ext cx="8915400" cy="2340297"/>
          </a:xfrm>
        </p:spPr>
        <p:txBody>
          <a:bodyPr/>
          <a:lstStyle>
            <a:lvl1pPr marL="0" indent="0" algn="ctr">
              <a:buNone/>
              <a:defRPr sz="3120"/>
            </a:lvl1pPr>
            <a:lvl2pPr marL="594360" indent="0" algn="ctr">
              <a:buNone/>
              <a:defRPr sz="2600"/>
            </a:lvl2pPr>
            <a:lvl3pPr marL="1188720" indent="0" algn="ctr">
              <a:buNone/>
              <a:defRPr sz="2340"/>
            </a:lvl3pPr>
            <a:lvl4pPr marL="1783080" indent="0" algn="ctr">
              <a:buNone/>
              <a:defRPr sz="2080"/>
            </a:lvl4pPr>
            <a:lvl5pPr marL="2377440" indent="0" algn="ctr">
              <a:buNone/>
              <a:defRPr sz="2080"/>
            </a:lvl5pPr>
            <a:lvl6pPr marL="2971800" indent="0" algn="ctr">
              <a:buNone/>
              <a:defRPr sz="2080"/>
            </a:lvl6pPr>
            <a:lvl7pPr marL="3566160" indent="0" algn="ctr">
              <a:buNone/>
              <a:defRPr sz="2080"/>
            </a:lvl7pPr>
            <a:lvl8pPr marL="4160520" indent="0" algn="ctr">
              <a:buNone/>
              <a:defRPr sz="2080"/>
            </a:lvl8pPr>
            <a:lvl9pPr marL="4754880" indent="0" algn="ctr">
              <a:buNone/>
              <a:defRPr sz="20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E4177-C4D2-455D-B3F7-B0B5D4322578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82F1-7BF5-4EA6-84DD-95347329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561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E4177-C4D2-455D-B3F7-B0B5D4322578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82F1-7BF5-4EA6-84DD-95347329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11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06778" y="516077"/>
            <a:ext cx="2563178" cy="82146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7245" y="516077"/>
            <a:ext cx="7540943" cy="821460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E4177-C4D2-455D-B3F7-B0B5D4322578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82F1-7BF5-4EA6-84DD-95347329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153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E4177-C4D2-455D-B3F7-B0B5D4322578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82F1-7BF5-4EA6-84DD-95347329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20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054" y="2416590"/>
            <a:ext cx="10252710" cy="4032132"/>
          </a:xfrm>
        </p:spPr>
        <p:txBody>
          <a:bodyPr anchor="b"/>
          <a:lstStyle>
            <a:lvl1pPr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1054" y="6486868"/>
            <a:ext cx="10252710" cy="2120403"/>
          </a:xfrm>
        </p:spPr>
        <p:txBody>
          <a:bodyPr/>
          <a:lstStyle>
            <a:lvl1pPr marL="0" indent="0">
              <a:buNone/>
              <a:defRPr sz="3120">
                <a:solidFill>
                  <a:schemeClr val="tx1"/>
                </a:solidFill>
              </a:defRPr>
            </a:lvl1pPr>
            <a:lvl2pPr marL="59436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188720" indent="0">
              <a:buNone/>
              <a:defRPr sz="2340">
                <a:solidFill>
                  <a:schemeClr val="tx1">
                    <a:tint val="75000"/>
                  </a:schemeClr>
                </a:solidFill>
              </a:defRPr>
            </a:lvl3pPr>
            <a:lvl4pPr marL="1783080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4pPr>
            <a:lvl5pPr marL="2377440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5pPr>
            <a:lvl6pPr marL="2971800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6pPr>
            <a:lvl7pPr marL="3566160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7pPr>
            <a:lvl8pPr marL="4160520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8pPr>
            <a:lvl9pPr marL="4754880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E4177-C4D2-455D-B3F7-B0B5D4322578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82F1-7BF5-4EA6-84DD-95347329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7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7245" y="2580386"/>
            <a:ext cx="5052060" cy="61502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7895" y="2580386"/>
            <a:ext cx="5052060" cy="61502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E4177-C4D2-455D-B3F7-B0B5D4322578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82F1-7BF5-4EA6-84DD-95347329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59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793" y="516079"/>
            <a:ext cx="10252710" cy="18735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795" y="2376199"/>
            <a:ext cx="5028842" cy="1164539"/>
          </a:xfrm>
        </p:spPr>
        <p:txBody>
          <a:bodyPr anchor="b"/>
          <a:lstStyle>
            <a:lvl1pPr marL="0" indent="0">
              <a:buNone/>
              <a:defRPr sz="3120" b="1"/>
            </a:lvl1pPr>
            <a:lvl2pPr marL="594360" indent="0">
              <a:buNone/>
              <a:defRPr sz="2600" b="1"/>
            </a:lvl2pPr>
            <a:lvl3pPr marL="1188720" indent="0">
              <a:buNone/>
              <a:defRPr sz="2340" b="1"/>
            </a:lvl3pPr>
            <a:lvl4pPr marL="1783080" indent="0">
              <a:buNone/>
              <a:defRPr sz="2080" b="1"/>
            </a:lvl4pPr>
            <a:lvl5pPr marL="2377440" indent="0">
              <a:buNone/>
              <a:defRPr sz="2080" b="1"/>
            </a:lvl5pPr>
            <a:lvl6pPr marL="2971800" indent="0">
              <a:buNone/>
              <a:defRPr sz="2080" b="1"/>
            </a:lvl6pPr>
            <a:lvl7pPr marL="3566160" indent="0">
              <a:buNone/>
              <a:defRPr sz="2080" b="1"/>
            </a:lvl7pPr>
            <a:lvl8pPr marL="4160520" indent="0">
              <a:buNone/>
              <a:defRPr sz="2080" b="1"/>
            </a:lvl8pPr>
            <a:lvl9pPr marL="4754880" indent="0">
              <a:buNone/>
              <a:defRPr sz="20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8795" y="3540738"/>
            <a:ext cx="5028842" cy="52078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17896" y="2376199"/>
            <a:ext cx="5053608" cy="1164539"/>
          </a:xfrm>
        </p:spPr>
        <p:txBody>
          <a:bodyPr anchor="b"/>
          <a:lstStyle>
            <a:lvl1pPr marL="0" indent="0">
              <a:buNone/>
              <a:defRPr sz="3120" b="1"/>
            </a:lvl1pPr>
            <a:lvl2pPr marL="594360" indent="0">
              <a:buNone/>
              <a:defRPr sz="2600" b="1"/>
            </a:lvl2pPr>
            <a:lvl3pPr marL="1188720" indent="0">
              <a:buNone/>
              <a:defRPr sz="2340" b="1"/>
            </a:lvl3pPr>
            <a:lvl4pPr marL="1783080" indent="0">
              <a:buNone/>
              <a:defRPr sz="2080" b="1"/>
            </a:lvl4pPr>
            <a:lvl5pPr marL="2377440" indent="0">
              <a:buNone/>
              <a:defRPr sz="2080" b="1"/>
            </a:lvl5pPr>
            <a:lvl6pPr marL="2971800" indent="0">
              <a:buNone/>
              <a:defRPr sz="2080" b="1"/>
            </a:lvl6pPr>
            <a:lvl7pPr marL="3566160" indent="0">
              <a:buNone/>
              <a:defRPr sz="2080" b="1"/>
            </a:lvl7pPr>
            <a:lvl8pPr marL="4160520" indent="0">
              <a:buNone/>
              <a:defRPr sz="2080" b="1"/>
            </a:lvl8pPr>
            <a:lvl9pPr marL="4754880" indent="0">
              <a:buNone/>
              <a:defRPr sz="20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17896" y="3540738"/>
            <a:ext cx="5053608" cy="52078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E4177-C4D2-455D-B3F7-B0B5D4322578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82F1-7BF5-4EA6-84DD-95347329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897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E4177-C4D2-455D-B3F7-B0B5D4322578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82F1-7BF5-4EA6-84DD-95347329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09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E4177-C4D2-455D-B3F7-B0B5D4322578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82F1-7BF5-4EA6-84DD-95347329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965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794" y="646218"/>
            <a:ext cx="3833931" cy="2261764"/>
          </a:xfrm>
        </p:spPr>
        <p:txBody>
          <a:bodyPr anchor="b"/>
          <a:lstStyle>
            <a:lvl1pPr>
              <a:defRPr sz="41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3608" y="1395654"/>
            <a:ext cx="6017895" cy="6888508"/>
          </a:xfrm>
        </p:spPr>
        <p:txBody>
          <a:bodyPr/>
          <a:lstStyle>
            <a:lvl1pPr>
              <a:defRPr sz="4160"/>
            </a:lvl1pPr>
            <a:lvl2pPr>
              <a:defRPr sz="3640"/>
            </a:lvl2pPr>
            <a:lvl3pPr>
              <a:defRPr sz="312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794" y="2907983"/>
            <a:ext cx="3833931" cy="5387397"/>
          </a:xfrm>
        </p:spPr>
        <p:txBody>
          <a:bodyPr/>
          <a:lstStyle>
            <a:lvl1pPr marL="0" indent="0">
              <a:buNone/>
              <a:defRPr sz="2080"/>
            </a:lvl1pPr>
            <a:lvl2pPr marL="594360" indent="0">
              <a:buNone/>
              <a:defRPr sz="1820"/>
            </a:lvl2pPr>
            <a:lvl3pPr marL="1188720" indent="0">
              <a:buNone/>
              <a:defRPr sz="1560"/>
            </a:lvl3pPr>
            <a:lvl4pPr marL="1783080" indent="0">
              <a:buNone/>
              <a:defRPr sz="1300"/>
            </a:lvl4pPr>
            <a:lvl5pPr marL="2377440" indent="0">
              <a:buNone/>
              <a:defRPr sz="1300"/>
            </a:lvl5pPr>
            <a:lvl6pPr marL="2971800" indent="0">
              <a:buNone/>
              <a:defRPr sz="1300"/>
            </a:lvl6pPr>
            <a:lvl7pPr marL="3566160" indent="0">
              <a:buNone/>
              <a:defRPr sz="1300"/>
            </a:lvl7pPr>
            <a:lvl8pPr marL="4160520" indent="0">
              <a:buNone/>
              <a:defRPr sz="1300"/>
            </a:lvl8pPr>
            <a:lvl9pPr marL="4754880" indent="0">
              <a:buNone/>
              <a:defRPr sz="13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E4177-C4D2-455D-B3F7-B0B5D4322578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82F1-7BF5-4EA6-84DD-95347329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586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794" y="646218"/>
            <a:ext cx="3833931" cy="2261764"/>
          </a:xfrm>
        </p:spPr>
        <p:txBody>
          <a:bodyPr anchor="b"/>
          <a:lstStyle>
            <a:lvl1pPr>
              <a:defRPr sz="41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53608" y="1395654"/>
            <a:ext cx="6017895" cy="6888508"/>
          </a:xfrm>
        </p:spPr>
        <p:txBody>
          <a:bodyPr anchor="t"/>
          <a:lstStyle>
            <a:lvl1pPr marL="0" indent="0">
              <a:buNone/>
              <a:defRPr sz="4160"/>
            </a:lvl1pPr>
            <a:lvl2pPr marL="594360" indent="0">
              <a:buNone/>
              <a:defRPr sz="3640"/>
            </a:lvl2pPr>
            <a:lvl3pPr marL="1188720" indent="0">
              <a:buNone/>
              <a:defRPr sz="3120"/>
            </a:lvl3pPr>
            <a:lvl4pPr marL="1783080" indent="0">
              <a:buNone/>
              <a:defRPr sz="2600"/>
            </a:lvl4pPr>
            <a:lvl5pPr marL="2377440" indent="0">
              <a:buNone/>
              <a:defRPr sz="2600"/>
            </a:lvl5pPr>
            <a:lvl6pPr marL="2971800" indent="0">
              <a:buNone/>
              <a:defRPr sz="2600"/>
            </a:lvl6pPr>
            <a:lvl7pPr marL="3566160" indent="0">
              <a:buNone/>
              <a:defRPr sz="2600"/>
            </a:lvl7pPr>
            <a:lvl8pPr marL="4160520" indent="0">
              <a:buNone/>
              <a:defRPr sz="2600"/>
            </a:lvl8pPr>
            <a:lvl9pPr marL="4754880" indent="0">
              <a:buNone/>
              <a:defRPr sz="2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794" y="2907983"/>
            <a:ext cx="3833931" cy="5387397"/>
          </a:xfrm>
        </p:spPr>
        <p:txBody>
          <a:bodyPr/>
          <a:lstStyle>
            <a:lvl1pPr marL="0" indent="0">
              <a:buNone/>
              <a:defRPr sz="2080"/>
            </a:lvl1pPr>
            <a:lvl2pPr marL="594360" indent="0">
              <a:buNone/>
              <a:defRPr sz="1820"/>
            </a:lvl2pPr>
            <a:lvl3pPr marL="1188720" indent="0">
              <a:buNone/>
              <a:defRPr sz="1560"/>
            </a:lvl3pPr>
            <a:lvl4pPr marL="1783080" indent="0">
              <a:buNone/>
              <a:defRPr sz="1300"/>
            </a:lvl4pPr>
            <a:lvl5pPr marL="2377440" indent="0">
              <a:buNone/>
              <a:defRPr sz="1300"/>
            </a:lvl5pPr>
            <a:lvl6pPr marL="2971800" indent="0">
              <a:buNone/>
              <a:defRPr sz="1300"/>
            </a:lvl6pPr>
            <a:lvl7pPr marL="3566160" indent="0">
              <a:buNone/>
              <a:defRPr sz="1300"/>
            </a:lvl7pPr>
            <a:lvl8pPr marL="4160520" indent="0">
              <a:buNone/>
              <a:defRPr sz="1300"/>
            </a:lvl8pPr>
            <a:lvl9pPr marL="4754880" indent="0">
              <a:buNone/>
              <a:defRPr sz="13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E4177-C4D2-455D-B3F7-B0B5D4322578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82F1-7BF5-4EA6-84DD-95347329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186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7245" y="516079"/>
            <a:ext cx="10252710" cy="18735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7245" y="2580386"/>
            <a:ext cx="10252710" cy="6150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7245" y="8984232"/>
            <a:ext cx="2674620" cy="5160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E4177-C4D2-455D-B3F7-B0B5D4322578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37635" y="8984232"/>
            <a:ext cx="4011930" cy="5160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95335" y="8984232"/>
            <a:ext cx="2674620" cy="5160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B82F1-7BF5-4EA6-84DD-95347329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443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188720" rtl="0" eaLnBrk="1" latinLnBrk="0" hangingPunct="1">
        <a:lnSpc>
          <a:spcPct val="90000"/>
        </a:lnSpc>
        <a:spcBef>
          <a:spcPct val="0"/>
        </a:spcBef>
        <a:buNone/>
        <a:defRPr sz="57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7180" indent="-297180" algn="l" defTabSz="1188720" rtl="0" eaLnBrk="1" latinLnBrk="0" hangingPunct="1">
        <a:lnSpc>
          <a:spcPct val="90000"/>
        </a:lnSpc>
        <a:spcBef>
          <a:spcPts val="1300"/>
        </a:spcBef>
        <a:buFont typeface="Arial" panose="020B0604020202020204" pitchFamily="34" charset="0"/>
        <a:buChar char="•"/>
        <a:defRPr sz="3640" kern="1200">
          <a:solidFill>
            <a:schemeClr val="tx1"/>
          </a:solidFill>
          <a:latin typeface="+mn-lt"/>
          <a:ea typeface="+mn-ea"/>
          <a:cs typeface="+mn-cs"/>
        </a:defRPr>
      </a:lvl1pPr>
      <a:lvl2pPr marL="891540" indent="-297180" algn="l" defTabSz="118872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2pPr>
      <a:lvl3pPr marL="1485900" indent="-297180" algn="l" defTabSz="118872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2080260" indent="-297180" algn="l" defTabSz="118872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4pPr>
      <a:lvl5pPr marL="2674620" indent="-297180" algn="l" defTabSz="118872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5pPr>
      <a:lvl6pPr marL="3268980" indent="-297180" algn="l" defTabSz="118872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6pPr>
      <a:lvl7pPr marL="3863340" indent="-297180" algn="l" defTabSz="118872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7pPr>
      <a:lvl8pPr marL="4457700" indent="-297180" algn="l" defTabSz="118872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8pPr>
      <a:lvl9pPr marL="5052060" indent="-297180" algn="l" defTabSz="118872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88720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algn="l" defTabSz="1188720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2pPr>
      <a:lvl3pPr marL="1188720" algn="l" defTabSz="1188720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3pPr>
      <a:lvl4pPr marL="1783080" algn="l" defTabSz="1188720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4pPr>
      <a:lvl5pPr marL="2377440" algn="l" defTabSz="1188720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5pPr>
      <a:lvl6pPr marL="2971800" algn="l" defTabSz="1188720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algn="l" defTabSz="1188720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7pPr>
      <a:lvl8pPr marL="4160520" algn="l" defTabSz="1188720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8pPr>
      <a:lvl9pPr marL="4754880" algn="l" defTabSz="1188720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110440A1-24A2-4E78-AC3A-E286BB9A77CE}"/>
              </a:ext>
            </a:extLst>
          </p:cNvPr>
          <p:cNvGrpSpPr/>
          <p:nvPr/>
        </p:nvGrpSpPr>
        <p:grpSpPr>
          <a:xfrm>
            <a:off x="295896" y="0"/>
            <a:ext cx="11205326" cy="7822859"/>
            <a:chOff x="243027" y="587700"/>
            <a:chExt cx="11205326" cy="7822859"/>
          </a:xfrm>
        </p:grpSpPr>
        <p:sp>
          <p:nvSpPr>
            <p:cNvPr id="71" name="Rectangle 70"/>
            <p:cNvSpPr/>
            <p:nvPr/>
          </p:nvSpPr>
          <p:spPr>
            <a:xfrm>
              <a:off x="835736" y="2607303"/>
              <a:ext cx="1280766" cy="3471876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16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47902" y="3732289"/>
              <a:ext cx="1374973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b="1" dirty="0"/>
                <a:t>Pre-pilot</a:t>
              </a:r>
            </a:p>
            <a:p>
              <a:pPr algn="ctr"/>
              <a:r>
                <a:rPr lang="en-US" b="1" dirty="0"/>
                <a:t>intervention focus group and survey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127224" y="7456452"/>
              <a:ext cx="2508967" cy="95410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Part 1 - Testing Motivational Targets via Push Notifications</a:t>
              </a:r>
            </a:p>
            <a:p>
              <a:pPr algn="ctr"/>
              <a:r>
                <a:rPr lang="en-US" sz="1400" dirty="0"/>
                <a:t>Duration of Each Block = 3 days  </a:t>
              </a:r>
            </a:p>
            <a:p>
              <a:pPr algn="ctr"/>
              <a:r>
                <a:rPr lang="en-US" sz="1400" dirty="0"/>
                <a:t>Total Duration = 15 days</a:t>
              </a:r>
            </a:p>
          </p:txBody>
        </p:sp>
        <p:cxnSp>
          <p:nvCxnSpPr>
            <p:cNvPr id="76" name="Straight Arrow Connector 75"/>
            <p:cNvCxnSpPr>
              <a:cxnSpLocks/>
              <a:endCxn id="2" idx="1"/>
            </p:cNvCxnSpPr>
            <p:nvPr/>
          </p:nvCxnSpPr>
          <p:spPr>
            <a:xfrm flipV="1">
              <a:off x="2099971" y="1344897"/>
              <a:ext cx="1117924" cy="299834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>
              <a:cxnSpLocks/>
              <a:stCxn id="72" idx="3"/>
              <a:endCxn id="174" idx="1"/>
            </p:cNvCxnSpPr>
            <p:nvPr/>
          </p:nvCxnSpPr>
          <p:spPr>
            <a:xfrm flipV="1">
              <a:off x="2122875" y="2108869"/>
              <a:ext cx="1093437" cy="222358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>
              <a:cxnSpLocks/>
              <a:stCxn id="72" idx="3"/>
              <a:endCxn id="186" idx="1"/>
            </p:cNvCxnSpPr>
            <p:nvPr/>
          </p:nvCxnSpPr>
          <p:spPr>
            <a:xfrm flipV="1">
              <a:off x="2122875" y="2479987"/>
              <a:ext cx="1096137" cy="185246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>
              <a:cxnSpLocks/>
              <a:stCxn id="72" idx="3"/>
              <a:endCxn id="192" idx="1"/>
            </p:cNvCxnSpPr>
            <p:nvPr/>
          </p:nvCxnSpPr>
          <p:spPr>
            <a:xfrm flipV="1">
              <a:off x="2122875" y="2847673"/>
              <a:ext cx="1093904" cy="148478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>
              <a:cxnSpLocks/>
              <a:stCxn id="72" idx="3"/>
              <a:endCxn id="198" idx="1"/>
            </p:cNvCxnSpPr>
            <p:nvPr/>
          </p:nvCxnSpPr>
          <p:spPr>
            <a:xfrm flipV="1">
              <a:off x="2122875" y="3220113"/>
              <a:ext cx="1095489" cy="111234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>
              <a:cxnSpLocks/>
              <a:stCxn id="72" idx="3"/>
              <a:endCxn id="204" idx="1"/>
            </p:cNvCxnSpPr>
            <p:nvPr/>
          </p:nvCxnSpPr>
          <p:spPr>
            <a:xfrm flipV="1">
              <a:off x="2122875" y="3595284"/>
              <a:ext cx="1095020" cy="73717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>
              <a:cxnSpLocks/>
              <a:stCxn id="72" idx="3"/>
              <a:endCxn id="212" idx="1"/>
            </p:cNvCxnSpPr>
            <p:nvPr/>
          </p:nvCxnSpPr>
          <p:spPr>
            <a:xfrm flipV="1">
              <a:off x="2122875" y="3971671"/>
              <a:ext cx="1095489" cy="36078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>
              <a:cxnSpLocks/>
              <a:stCxn id="72" idx="3"/>
              <a:endCxn id="220" idx="1"/>
            </p:cNvCxnSpPr>
            <p:nvPr/>
          </p:nvCxnSpPr>
          <p:spPr>
            <a:xfrm>
              <a:off x="2122875" y="4332454"/>
              <a:ext cx="1095394" cy="1603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>
              <a:cxnSpLocks/>
              <a:stCxn id="72" idx="3"/>
              <a:endCxn id="227" idx="1"/>
            </p:cNvCxnSpPr>
            <p:nvPr/>
          </p:nvCxnSpPr>
          <p:spPr>
            <a:xfrm>
              <a:off x="2122875" y="4332454"/>
              <a:ext cx="1093907" cy="39972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>
              <a:cxnSpLocks/>
              <a:stCxn id="72" idx="3"/>
              <a:endCxn id="239" idx="1"/>
            </p:cNvCxnSpPr>
            <p:nvPr/>
          </p:nvCxnSpPr>
          <p:spPr>
            <a:xfrm>
              <a:off x="2122875" y="4332454"/>
              <a:ext cx="1094998" cy="77759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>
              <a:cxnSpLocks/>
              <a:stCxn id="72" idx="3"/>
              <a:endCxn id="245" idx="1"/>
            </p:cNvCxnSpPr>
            <p:nvPr/>
          </p:nvCxnSpPr>
          <p:spPr>
            <a:xfrm>
              <a:off x="2122875" y="4332454"/>
              <a:ext cx="1095022" cy="116037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>
              <a:cxnSpLocks/>
              <a:stCxn id="72" idx="3"/>
              <a:endCxn id="251" idx="1"/>
            </p:cNvCxnSpPr>
            <p:nvPr/>
          </p:nvCxnSpPr>
          <p:spPr>
            <a:xfrm>
              <a:off x="2122875" y="4332454"/>
              <a:ext cx="1094287" cy="154195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extBox 113"/>
            <p:cNvSpPr txBox="1"/>
            <p:nvPr/>
          </p:nvSpPr>
          <p:spPr>
            <a:xfrm>
              <a:off x="7589541" y="7424533"/>
              <a:ext cx="2152232" cy="73866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Part 2 - Testing Combined Motivation</a:t>
              </a:r>
            </a:p>
            <a:p>
              <a:pPr algn="ctr"/>
              <a:r>
                <a:rPr lang="en-US" sz="1400" dirty="0"/>
                <a:t>Total Duration = 3 days</a:t>
              </a:r>
            </a:p>
          </p:txBody>
        </p:sp>
        <p:sp>
          <p:nvSpPr>
            <p:cNvPr id="115" name="Right Brace 114"/>
            <p:cNvSpPr/>
            <p:nvPr/>
          </p:nvSpPr>
          <p:spPr>
            <a:xfrm>
              <a:off x="5390648" y="1111592"/>
              <a:ext cx="328090" cy="6127407"/>
            </a:xfrm>
            <a:prstGeom prst="rightBrace">
              <a:avLst>
                <a:gd name="adj1" fmla="val 13974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10030315" y="2515785"/>
              <a:ext cx="1418038" cy="3254645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Post-pilot intervention focus group</a:t>
              </a: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3733148" y="587700"/>
              <a:ext cx="4326691" cy="403508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22" b="1"/>
                <a:t>Step It </a:t>
              </a:r>
              <a:r>
                <a:rPr lang="en-US" sz="2022" b="1" dirty="0"/>
                <a:t>Up! Pilot Testing</a:t>
              </a: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243027" y="5904078"/>
              <a:ext cx="2427266" cy="170816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ysDot"/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u="sng" dirty="0"/>
                <a:t>Motivational Targets</a:t>
              </a:r>
            </a:p>
            <a:p>
              <a:endParaRPr lang="en-US" sz="1500" b="1" u="sng" dirty="0"/>
            </a:p>
            <a:p>
              <a:r>
                <a:rPr lang="en-US" sz="1500" b="1" dirty="0"/>
                <a:t>1: </a:t>
              </a:r>
              <a:r>
                <a:rPr lang="en-US" sz="1500" dirty="0"/>
                <a:t>Self-Efficacy</a:t>
              </a:r>
            </a:p>
            <a:p>
              <a:r>
                <a:rPr lang="en-US" sz="1500" b="1" dirty="0"/>
                <a:t>2: </a:t>
              </a:r>
              <a:r>
                <a:rPr lang="en-US" sz="1500" dirty="0"/>
                <a:t>Self-Esteem</a:t>
              </a:r>
            </a:p>
            <a:p>
              <a:r>
                <a:rPr lang="en-US" sz="1500" b="1" dirty="0"/>
                <a:t>3: </a:t>
              </a:r>
              <a:r>
                <a:rPr lang="en-US" sz="1500" dirty="0"/>
                <a:t>Goal Setting (Time) </a:t>
              </a:r>
            </a:p>
            <a:p>
              <a:r>
                <a:rPr lang="en-US" sz="1500" b="1" dirty="0"/>
                <a:t>4: </a:t>
              </a:r>
              <a:r>
                <a:rPr lang="en-US" sz="1500" dirty="0"/>
                <a:t>Goal Setting (Motivation) </a:t>
              </a:r>
            </a:p>
            <a:p>
              <a:r>
                <a:rPr lang="en-US" sz="1500" b="1" dirty="0"/>
                <a:t>5: </a:t>
              </a:r>
              <a:r>
                <a:rPr lang="en-US" sz="1500" dirty="0"/>
                <a:t>Educational Modules</a:t>
              </a:r>
            </a:p>
          </p:txBody>
        </p:sp>
        <p:cxnSp>
          <p:nvCxnSpPr>
            <p:cNvPr id="13" name="Straight Arrow Connector 12"/>
            <p:cNvCxnSpPr>
              <a:cxnSpLocks/>
              <a:stCxn id="71" idx="3"/>
              <a:endCxn id="257" idx="1"/>
            </p:cNvCxnSpPr>
            <p:nvPr/>
          </p:nvCxnSpPr>
          <p:spPr>
            <a:xfrm>
              <a:off x="2116502" y="4343241"/>
              <a:ext cx="1099278" cy="190903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cxnSpLocks/>
              <a:stCxn id="72" idx="3"/>
              <a:endCxn id="263" idx="1"/>
            </p:cNvCxnSpPr>
            <p:nvPr/>
          </p:nvCxnSpPr>
          <p:spPr>
            <a:xfrm>
              <a:off x="2122875" y="4332454"/>
              <a:ext cx="1094380" cy="230937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>
              <a:cxnSpLocks/>
              <a:stCxn id="71" idx="3"/>
              <a:endCxn id="168" idx="1"/>
            </p:cNvCxnSpPr>
            <p:nvPr/>
          </p:nvCxnSpPr>
          <p:spPr>
            <a:xfrm flipV="1">
              <a:off x="2116502" y="1747585"/>
              <a:ext cx="1101702" cy="259565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Arrow Connector 218"/>
            <p:cNvCxnSpPr>
              <a:cxnSpLocks/>
              <a:stCxn id="71" idx="3"/>
              <a:endCxn id="269" idx="1"/>
            </p:cNvCxnSpPr>
            <p:nvPr/>
          </p:nvCxnSpPr>
          <p:spPr>
            <a:xfrm>
              <a:off x="2116502" y="4343241"/>
              <a:ext cx="1101280" cy="267305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Arrow Connector 332"/>
            <p:cNvCxnSpPr>
              <a:cxnSpLocks/>
            </p:cNvCxnSpPr>
            <p:nvPr/>
          </p:nvCxnSpPr>
          <p:spPr>
            <a:xfrm flipV="1">
              <a:off x="7297543" y="1928731"/>
              <a:ext cx="698297" cy="224600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Arrow Connector 334"/>
            <p:cNvCxnSpPr>
              <a:cxnSpLocks/>
            </p:cNvCxnSpPr>
            <p:nvPr/>
          </p:nvCxnSpPr>
          <p:spPr>
            <a:xfrm flipV="1">
              <a:off x="7297543" y="1656458"/>
              <a:ext cx="704691" cy="252817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Arrow Connector 338"/>
            <p:cNvCxnSpPr>
              <a:cxnSpLocks/>
            </p:cNvCxnSpPr>
            <p:nvPr/>
          </p:nvCxnSpPr>
          <p:spPr>
            <a:xfrm flipV="1">
              <a:off x="7297543" y="2172238"/>
              <a:ext cx="704691" cy="201239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Straight Arrow Connector 340"/>
            <p:cNvCxnSpPr>
              <a:cxnSpLocks/>
            </p:cNvCxnSpPr>
            <p:nvPr/>
          </p:nvCxnSpPr>
          <p:spPr>
            <a:xfrm flipV="1">
              <a:off x="7297545" y="2428400"/>
              <a:ext cx="704731" cy="175622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Straight Arrow Connector 342"/>
            <p:cNvCxnSpPr>
              <a:cxnSpLocks/>
            </p:cNvCxnSpPr>
            <p:nvPr/>
          </p:nvCxnSpPr>
          <p:spPr>
            <a:xfrm flipV="1">
              <a:off x="7297544" y="3306515"/>
              <a:ext cx="721263" cy="87811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Straight Arrow Connector 344"/>
            <p:cNvCxnSpPr>
              <a:cxnSpLocks/>
            </p:cNvCxnSpPr>
            <p:nvPr/>
          </p:nvCxnSpPr>
          <p:spPr>
            <a:xfrm flipV="1">
              <a:off x="7297544" y="3056316"/>
              <a:ext cx="721263" cy="112831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Straight Arrow Connector 346"/>
            <p:cNvCxnSpPr>
              <a:cxnSpLocks/>
            </p:cNvCxnSpPr>
            <p:nvPr/>
          </p:nvCxnSpPr>
          <p:spPr>
            <a:xfrm flipV="1">
              <a:off x="7297544" y="3562382"/>
              <a:ext cx="721263" cy="62224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Straight Arrow Connector 349"/>
            <p:cNvCxnSpPr>
              <a:cxnSpLocks/>
            </p:cNvCxnSpPr>
            <p:nvPr/>
          </p:nvCxnSpPr>
          <p:spPr>
            <a:xfrm flipV="1">
              <a:off x="7297544" y="3848406"/>
              <a:ext cx="721263" cy="33622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Straight Arrow Connector 351"/>
            <p:cNvCxnSpPr>
              <a:cxnSpLocks/>
            </p:cNvCxnSpPr>
            <p:nvPr/>
          </p:nvCxnSpPr>
          <p:spPr>
            <a:xfrm>
              <a:off x="7297544" y="4184627"/>
              <a:ext cx="708199" cy="19408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Straight Arrow Connector 353"/>
            <p:cNvCxnSpPr>
              <a:cxnSpLocks/>
            </p:cNvCxnSpPr>
            <p:nvPr/>
          </p:nvCxnSpPr>
          <p:spPr>
            <a:xfrm>
              <a:off x="7297544" y="4184627"/>
              <a:ext cx="708199" cy="40231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Straight Arrow Connector 355"/>
            <p:cNvCxnSpPr>
              <a:cxnSpLocks/>
            </p:cNvCxnSpPr>
            <p:nvPr/>
          </p:nvCxnSpPr>
          <p:spPr>
            <a:xfrm>
              <a:off x="7297544" y="4184628"/>
              <a:ext cx="708199" cy="63575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Straight Arrow Connector 357"/>
            <p:cNvCxnSpPr>
              <a:cxnSpLocks/>
            </p:cNvCxnSpPr>
            <p:nvPr/>
          </p:nvCxnSpPr>
          <p:spPr>
            <a:xfrm>
              <a:off x="7297545" y="4184628"/>
              <a:ext cx="704731" cy="88713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Straight Arrow Connector 359"/>
            <p:cNvCxnSpPr>
              <a:cxnSpLocks/>
            </p:cNvCxnSpPr>
            <p:nvPr/>
          </p:nvCxnSpPr>
          <p:spPr>
            <a:xfrm>
              <a:off x="7297544" y="4184628"/>
              <a:ext cx="708199" cy="151576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Straight Arrow Connector 361"/>
            <p:cNvCxnSpPr>
              <a:cxnSpLocks/>
            </p:cNvCxnSpPr>
            <p:nvPr/>
          </p:nvCxnSpPr>
          <p:spPr>
            <a:xfrm>
              <a:off x="7297545" y="4184627"/>
              <a:ext cx="704731" cy="175861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Arrow Connector 363"/>
            <p:cNvCxnSpPr>
              <a:cxnSpLocks/>
            </p:cNvCxnSpPr>
            <p:nvPr/>
          </p:nvCxnSpPr>
          <p:spPr>
            <a:xfrm>
              <a:off x="7297544" y="4184628"/>
              <a:ext cx="708199" cy="197779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Arrow Connector 365"/>
            <p:cNvCxnSpPr>
              <a:cxnSpLocks/>
            </p:cNvCxnSpPr>
            <p:nvPr/>
          </p:nvCxnSpPr>
          <p:spPr>
            <a:xfrm>
              <a:off x="7297544" y="4184628"/>
              <a:ext cx="708199" cy="220881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Arrow Connector 367"/>
            <p:cNvCxnSpPr>
              <a:cxnSpLocks/>
              <a:endCxn id="145" idx="1"/>
            </p:cNvCxnSpPr>
            <p:nvPr/>
          </p:nvCxnSpPr>
          <p:spPr>
            <a:xfrm>
              <a:off x="9285846" y="1655768"/>
              <a:ext cx="744469" cy="248734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Arrow Connector 369"/>
            <p:cNvCxnSpPr>
              <a:cxnSpLocks/>
              <a:endCxn id="145" idx="1"/>
            </p:cNvCxnSpPr>
            <p:nvPr/>
          </p:nvCxnSpPr>
          <p:spPr>
            <a:xfrm>
              <a:off x="9285846" y="1906531"/>
              <a:ext cx="744469" cy="223657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Arrow Connector 371"/>
            <p:cNvCxnSpPr>
              <a:cxnSpLocks/>
              <a:endCxn id="145" idx="1"/>
            </p:cNvCxnSpPr>
            <p:nvPr/>
          </p:nvCxnSpPr>
          <p:spPr>
            <a:xfrm>
              <a:off x="9285846" y="2201824"/>
              <a:ext cx="744469" cy="194128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Arrow Connector 373"/>
            <p:cNvCxnSpPr>
              <a:cxnSpLocks/>
              <a:endCxn id="145" idx="1"/>
            </p:cNvCxnSpPr>
            <p:nvPr/>
          </p:nvCxnSpPr>
          <p:spPr>
            <a:xfrm>
              <a:off x="9275402" y="2412629"/>
              <a:ext cx="754913" cy="173047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Straight Arrow Connector 375"/>
            <p:cNvCxnSpPr>
              <a:cxnSpLocks/>
              <a:endCxn id="145" idx="1"/>
            </p:cNvCxnSpPr>
            <p:nvPr/>
          </p:nvCxnSpPr>
          <p:spPr>
            <a:xfrm>
              <a:off x="9295443" y="3060720"/>
              <a:ext cx="734872" cy="10823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Arrow Connector 379"/>
            <p:cNvCxnSpPr>
              <a:cxnSpLocks/>
              <a:endCxn id="145" idx="1"/>
            </p:cNvCxnSpPr>
            <p:nvPr/>
          </p:nvCxnSpPr>
          <p:spPr>
            <a:xfrm>
              <a:off x="9289363" y="3336142"/>
              <a:ext cx="740952" cy="80696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Straight Arrow Connector 382"/>
            <p:cNvCxnSpPr>
              <a:cxnSpLocks/>
              <a:endCxn id="145" idx="1"/>
            </p:cNvCxnSpPr>
            <p:nvPr/>
          </p:nvCxnSpPr>
          <p:spPr>
            <a:xfrm>
              <a:off x="9295443" y="3624175"/>
              <a:ext cx="734872" cy="51893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Straight Arrow Connector 385"/>
            <p:cNvCxnSpPr>
              <a:cxnSpLocks/>
              <a:endCxn id="145" idx="1"/>
            </p:cNvCxnSpPr>
            <p:nvPr/>
          </p:nvCxnSpPr>
          <p:spPr>
            <a:xfrm>
              <a:off x="9295443" y="3848405"/>
              <a:ext cx="734872" cy="29470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Straight Arrow Connector 389"/>
            <p:cNvCxnSpPr>
              <a:cxnSpLocks/>
              <a:endCxn id="145" idx="1"/>
            </p:cNvCxnSpPr>
            <p:nvPr/>
          </p:nvCxnSpPr>
          <p:spPr>
            <a:xfrm flipV="1">
              <a:off x="9284997" y="4143108"/>
              <a:ext cx="745318" cy="21685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Straight Arrow Connector 391"/>
            <p:cNvCxnSpPr>
              <a:cxnSpLocks/>
              <a:endCxn id="145" idx="1"/>
            </p:cNvCxnSpPr>
            <p:nvPr/>
          </p:nvCxnSpPr>
          <p:spPr>
            <a:xfrm flipV="1">
              <a:off x="9271935" y="4143108"/>
              <a:ext cx="758380" cy="4850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Straight Arrow Connector 393"/>
            <p:cNvCxnSpPr>
              <a:cxnSpLocks/>
              <a:endCxn id="145" idx="1"/>
            </p:cNvCxnSpPr>
            <p:nvPr/>
          </p:nvCxnSpPr>
          <p:spPr>
            <a:xfrm flipV="1">
              <a:off x="9275400" y="4143108"/>
              <a:ext cx="754915" cy="73318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Straight Arrow Connector 395"/>
            <p:cNvCxnSpPr>
              <a:cxnSpLocks/>
              <a:endCxn id="145" idx="1"/>
            </p:cNvCxnSpPr>
            <p:nvPr/>
          </p:nvCxnSpPr>
          <p:spPr>
            <a:xfrm flipV="1">
              <a:off x="9268423" y="4143108"/>
              <a:ext cx="761892" cy="100865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Straight Arrow Connector 397"/>
            <p:cNvCxnSpPr>
              <a:cxnSpLocks/>
              <a:endCxn id="145" idx="1"/>
            </p:cNvCxnSpPr>
            <p:nvPr/>
          </p:nvCxnSpPr>
          <p:spPr>
            <a:xfrm flipV="1">
              <a:off x="9271935" y="4143108"/>
              <a:ext cx="758380" cy="155728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Straight Arrow Connector 399"/>
            <p:cNvCxnSpPr>
              <a:cxnSpLocks/>
              <a:endCxn id="145" idx="1"/>
            </p:cNvCxnSpPr>
            <p:nvPr/>
          </p:nvCxnSpPr>
          <p:spPr>
            <a:xfrm flipV="1">
              <a:off x="9275402" y="4143108"/>
              <a:ext cx="754913" cy="180013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Straight Arrow Connector 401"/>
            <p:cNvCxnSpPr>
              <a:cxnSpLocks/>
              <a:endCxn id="145" idx="1"/>
            </p:cNvCxnSpPr>
            <p:nvPr/>
          </p:nvCxnSpPr>
          <p:spPr>
            <a:xfrm flipV="1">
              <a:off x="9278910" y="4143108"/>
              <a:ext cx="751405" cy="205429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Straight Arrow Connector 403"/>
            <p:cNvCxnSpPr>
              <a:cxnSpLocks/>
              <a:endCxn id="145" idx="1"/>
            </p:cNvCxnSpPr>
            <p:nvPr/>
          </p:nvCxnSpPr>
          <p:spPr>
            <a:xfrm flipV="1">
              <a:off x="9278910" y="4143108"/>
              <a:ext cx="751405" cy="229528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4C30840-B951-4A9B-8C55-E97F6C879478}"/>
                </a:ext>
              </a:extLst>
            </p:cNvPr>
            <p:cNvSpPr/>
            <p:nvPr/>
          </p:nvSpPr>
          <p:spPr>
            <a:xfrm>
              <a:off x="8059839" y="3060720"/>
              <a:ext cx="1232137" cy="78043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7006" tIns="38503" rIns="77006" bIns="385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516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DAE60F1-2F98-491D-9824-6517917E6ECA}"/>
                </a:ext>
              </a:extLst>
            </p:cNvPr>
            <p:cNvSpPr txBox="1"/>
            <p:nvPr/>
          </p:nvSpPr>
          <p:spPr>
            <a:xfrm>
              <a:off x="8295572" y="3218384"/>
              <a:ext cx="779451" cy="455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358" dirty="0"/>
                <a:t>2 + 5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6E78511-34C7-41ED-AC22-B915900E2AEA}"/>
                </a:ext>
              </a:extLst>
            </p:cNvPr>
            <p:cNvSpPr/>
            <p:nvPr/>
          </p:nvSpPr>
          <p:spPr>
            <a:xfrm>
              <a:off x="754312" y="3171586"/>
              <a:ext cx="1368563" cy="21573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7006" tIns="38503" rIns="77006" bIns="385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516"/>
            </a:p>
          </p:txBody>
        </p:sp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5F8C413E-CA4A-4838-801D-8F641B7B4E85}"/>
                </a:ext>
              </a:extLst>
            </p:cNvPr>
            <p:cNvSpPr/>
            <p:nvPr/>
          </p:nvSpPr>
          <p:spPr>
            <a:xfrm>
              <a:off x="8046775" y="1656456"/>
              <a:ext cx="1232137" cy="78043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7006" tIns="38503" rIns="77006" bIns="385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516"/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8F557457-96C5-4BAD-A1D9-F705B4B8485A}"/>
                </a:ext>
              </a:extLst>
            </p:cNvPr>
            <p:cNvSpPr txBox="1"/>
            <p:nvPr/>
          </p:nvSpPr>
          <p:spPr>
            <a:xfrm>
              <a:off x="8282508" y="1814120"/>
              <a:ext cx="779451" cy="455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358" dirty="0"/>
                <a:t>1 + 5</a:t>
              </a: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A474CE9A-86E5-4C6F-83F1-7872283C5D5A}"/>
                </a:ext>
              </a:extLst>
            </p:cNvPr>
            <p:cNvSpPr/>
            <p:nvPr/>
          </p:nvSpPr>
          <p:spPr>
            <a:xfrm>
              <a:off x="5793564" y="3772681"/>
              <a:ext cx="1482356" cy="8492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7006" tIns="38503" rIns="77006" bIns="385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Randomization</a:t>
              </a:r>
            </a:p>
          </p:txBody>
        </p:sp>
        <p:sp>
          <p:nvSpPr>
            <p:cNvPr id="231" name="Rectangle 230">
              <a:extLst>
                <a:ext uri="{FF2B5EF4-FFF2-40B4-BE49-F238E27FC236}">
                  <a16:creationId xmlns:a16="http://schemas.microsoft.com/office/drawing/2014/main" id="{A5B0E64D-4233-4016-9982-20CD3002BB40}"/>
                </a:ext>
              </a:extLst>
            </p:cNvPr>
            <p:cNvSpPr/>
            <p:nvPr/>
          </p:nvSpPr>
          <p:spPr>
            <a:xfrm>
              <a:off x="8043265" y="4364894"/>
              <a:ext cx="1232137" cy="78043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7006" tIns="38503" rIns="77006" bIns="385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516"/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1C3612B2-7E8D-4836-9169-F514F789CB28}"/>
                </a:ext>
              </a:extLst>
            </p:cNvPr>
            <p:cNvSpPr txBox="1"/>
            <p:nvPr/>
          </p:nvSpPr>
          <p:spPr>
            <a:xfrm>
              <a:off x="8278998" y="4522558"/>
              <a:ext cx="779451" cy="455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358" dirty="0"/>
                <a:t>3 + 5</a:t>
              </a:r>
            </a:p>
          </p:txBody>
        </p: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54D17474-22A4-475A-90A9-29D9A569E6C0}"/>
                </a:ext>
              </a:extLst>
            </p:cNvPr>
            <p:cNvSpPr/>
            <p:nvPr/>
          </p:nvSpPr>
          <p:spPr>
            <a:xfrm>
              <a:off x="8043264" y="5657950"/>
              <a:ext cx="1232137" cy="78043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7006" tIns="38503" rIns="77006" bIns="385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516"/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7B91CB3F-228B-430A-B0FF-73E623C0540F}"/>
                </a:ext>
              </a:extLst>
            </p:cNvPr>
            <p:cNvSpPr txBox="1"/>
            <p:nvPr/>
          </p:nvSpPr>
          <p:spPr>
            <a:xfrm>
              <a:off x="8278997" y="5815614"/>
              <a:ext cx="779451" cy="455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358" dirty="0"/>
                <a:t>4 + 5</a:t>
              </a:r>
            </a:p>
          </p:txBody>
        </p:sp>
        <p:sp>
          <p:nvSpPr>
            <p:cNvPr id="273" name="Rectangle 272">
              <a:extLst>
                <a:ext uri="{FF2B5EF4-FFF2-40B4-BE49-F238E27FC236}">
                  <a16:creationId xmlns:a16="http://schemas.microsoft.com/office/drawing/2014/main" id="{AA9CE7A9-4151-486A-BC45-C45F8043E5E5}"/>
                </a:ext>
              </a:extLst>
            </p:cNvPr>
            <p:cNvSpPr/>
            <p:nvPr/>
          </p:nvSpPr>
          <p:spPr>
            <a:xfrm>
              <a:off x="10061522" y="3096088"/>
              <a:ext cx="1386831" cy="21573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7006" tIns="38503" rIns="77006" bIns="385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516"/>
            </a:p>
          </p:txBody>
        </p:sp>
        <p:grpSp>
          <p:nvGrpSpPr>
            <p:cNvPr id="224" name="Group 223">
              <a:extLst>
                <a:ext uri="{FF2B5EF4-FFF2-40B4-BE49-F238E27FC236}">
                  <a16:creationId xmlns:a16="http://schemas.microsoft.com/office/drawing/2014/main" id="{65C6DDF1-2803-47B3-A424-971F764B515C}"/>
                </a:ext>
              </a:extLst>
            </p:cNvPr>
            <p:cNvGrpSpPr/>
            <p:nvPr/>
          </p:nvGrpSpPr>
          <p:grpSpPr>
            <a:xfrm>
              <a:off x="3217895" y="1188202"/>
              <a:ext cx="2145288" cy="313357"/>
              <a:chOff x="3203987" y="1226449"/>
              <a:chExt cx="2145288" cy="313357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3203987" y="1229255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1</a:t>
                </a:r>
              </a:p>
            </p:txBody>
          </p:sp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05AC223A-BFCE-48D9-BCB9-804AD0D7C70F}"/>
                  </a:ext>
                </a:extLst>
              </p:cNvPr>
              <p:cNvSpPr txBox="1"/>
              <p:nvPr/>
            </p:nvSpPr>
            <p:spPr>
              <a:xfrm>
                <a:off x="3652043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2</a:t>
                </a:r>
              </a:p>
            </p:txBody>
          </p:sp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6AD30DBD-B277-4100-AF32-07BAE480F86A}"/>
                  </a:ext>
                </a:extLst>
              </p:cNvPr>
              <p:cNvSpPr txBox="1"/>
              <p:nvPr/>
            </p:nvSpPr>
            <p:spPr>
              <a:xfrm>
                <a:off x="4099042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3</a:t>
                </a:r>
              </a:p>
            </p:txBody>
          </p:sp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64A894FC-C514-4296-B898-B9BF3D6D5D05}"/>
                  </a:ext>
                </a:extLst>
              </p:cNvPr>
              <p:cNvSpPr txBox="1"/>
              <p:nvPr/>
            </p:nvSpPr>
            <p:spPr>
              <a:xfrm>
                <a:off x="4544984" y="1228011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4</a:t>
                </a:r>
              </a:p>
            </p:txBody>
          </p: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1AE8985B-566A-4C2E-BDCB-CF84E39545BF}"/>
                  </a:ext>
                </a:extLst>
              </p:cNvPr>
              <p:cNvSpPr txBox="1"/>
              <p:nvPr/>
            </p:nvSpPr>
            <p:spPr>
              <a:xfrm>
                <a:off x="4990926" y="123202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5</a:t>
                </a:r>
              </a:p>
            </p:txBody>
          </p:sp>
        </p:grpSp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CE74EE78-46B6-4DCE-AD2D-E119DC52AC41}"/>
                </a:ext>
              </a:extLst>
            </p:cNvPr>
            <p:cNvGrpSpPr/>
            <p:nvPr/>
          </p:nvGrpSpPr>
          <p:grpSpPr>
            <a:xfrm>
              <a:off x="3218204" y="1590890"/>
              <a:ext cx="2145288" cy="313357"/>
              <a:chOff x="3203987" y="1226449"/>
              <a:chExt cx="2145288" cy="313357"/>
            </a:xfrm>
          </p:grpSpPr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F6298C6B-B26E-4E78-81F5-3F1CA5206FD9}"/>
                  </a:ext>
                </a:extLst>
              </p:cNvPr>
              <p:cNvSpPr txBox="1"/>
              <p:nvPr/>
            </p:nvSpPr>
            <p:spPr>
              <a:xfrm>
                <a:off x="3203987" y="1229255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2</a:t>
                </a:r>
              </a:p>
            </p:txBody>
          </p:sp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12BB5399-A487-4760-9326-988EA8CCDB80}"/>
                  </a:ext>
                </a:extLst>
              </p:cNvPr>
              <p:cNvSpPr txBox="1"/>
              <p:nvPr/>
            </p:nvSpPr>
            <p:spPr>
              <a:xfrm>
                <a:off x="3652043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3</a:t>
                </a: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B1BEAD2B-3493-4CF6-BEED-38E38E655700}"/>
                  </a:ext>
                </a:extLst>
              </p:cNvPr>
              <p:cNvSpPr txBox="1"/>
              <p:nvPr/>
            </p:nvSpPr>
            <p:spPr>
              <a:xfrm>
                <a:off x="4099042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5</a:t>
                </a:r>
              </a:p>
            </p:txBody>
          </p:sp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E5D5A576-FF16-47B5-8F42-CF501148EB41}"/>
                  </a:ext>
                </a:extLst>
              </p:cNvPr>
              <p:cNvSpPr txBox="1"/>
              <p:nvPr/>
            </p:nvSpPr>
            <p:spPr>
              <a:xfrm>
                <a:off x="4544984" y="1228011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1</a:t>
                </a:r>
              </a:p>
            </p:txBody>
          </p:sp>
          <p:sp>
            <p:nvSpPr>
              <p:cNvPr id="172" name="TextBox 171">
                <a:extLst>
                  <a:ext uri="{FF2B5EF4-FFF2-40B4-BE49-F238E27FC236}">
                    <a16:creationId xmlns:a16="http://schemas.microsoft.com/office/drawing/2014/main" id="{E4BC72EF-A0BD-4E5D-AB7D-7AF21E247EFC}"/>
                  </a:ext>
                </a:extLst>
              </p:cNvPr>
              <p:cNvSpPr txBox="1"/>
              <p:nvPr/>
            </p:nvSpPr>
            <p:spPr>
              <a:xfrm>
                <a:off x="4990926" y="123202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4</a:t>
                </a:r>
              </a:p>
            </p:txBody>
          </p:sp>
        </p:grp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7F1924E6-B47C-46EE-AB79-855C53FD23F3}"/>
                </a:ext>
              </a:extLst>
            </p:cNvPr>
            <p:cNvGrpSpPr/>
            <p:nvPr/>
          </p:nvGrpSpPr>
          <p:grpSpPr>
            <a:xfrm>
              <a:off x="3216312" y="1952174"/>
              <a:ext cx="2145288" cy="313357"/>
              <a:chOff x="3203987" y="1226449"/>
              <a:chExt cx="2145288" cy="313357"/>
            </a:xfrm>
          </p:grpSpPr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4AD9EB2F-6A3A-40E7-AFD4-61781D3A52A1}"/>
                  </a:ext>
                </a:extLst>
              </p:cNvPr>
              <p:cNvSpPr txBox="1"/>
              <p:nvPr/>
            </p:nvSpPr>
            <p:spPr>
              <a:xfrm>
                <a:off x="3203987" y="1229255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2</a:t>
                </a:r>
              </a:p>
            </p:txBody>
          </p:sp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DB496D89-56B5-4B0C-80A1-8C630E56700A}"/>
                  </a:ext>
                </a:extLst>
              </p:cNvPr>
              <p:cNvSpPr txBox="1"/>
              <p:nvPr/>
            </p:nvSpPr>
            <p:spPr>
              <a:xfrm>
                <a:off x="3652043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5</a:t>
                </a:r>
              </a:p>
            </p:txBody>
          </p:sp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A2591FC2-43AF-4968-BA3E-567CEEB38FBA}"/>
                  </a:ext>
                </a:extLst>
              </p:cNvPr>
              <p:cNvSpPr txBox="1"/>
              <p:nvPr/>
            </p:nvSpPr>
            <p:spPr>
              <a:xfrm>
                <a:off x="4099042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4</a:t>
                </a:r>
              </a:p>
            </p:txBody>
          </p:sp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CC1D3491-AA4C-45B1-A0D9-1F2A99A89C82}"/>
                  </a:ext>
                </a:extLst>
              </p:cNvPr>
              <p:cNvSpPr txBox="1"/>
              <p:nvPr/>
            </p:nvSpPr>
            <p:spPr>
              <a:xfrm>
                <a:off x="4544984" y="1228011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3</a:t>
                </a:r>
              </a:p>
            </p:txBody>
          </p:sp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0DB43DBD-472D-4AA9-A4C3-BCB26CDC834D}"/>
                  </a:ext>
                </a:extLst>
              </p:cNvPr>
              <p:cNvSpPr txBox="1"/>
              <p:nvPr/>
            </p:nvSpPr>
            <p:spPr>
              <a:xfrm>
                <a:off x="4990926" y="123202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1</a:t>
                </a:r>
              </a:p>
            </p:txBody>
          </p:sp>
        </p:grp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ED511FB2-8E86-4005-9DAD-EEE0960931C9}"/>
                </a:ext>
              </a:extLst>
            </p:cNvPr>
            <p:cNvGrpSpPr/>
            <p:nvPr/>
          </p:nvGrpSpPr>
          <p:grpSpPr>
            <a:xfrm>
              <a:off x="3219012" y="2323292"/>
              <a:ext cx="2145288" cy="313357"/>
              <a:chOff x="3203987" y="1226449"/>
              <a:chExt cx="2145288" cy="313357"/>
            </a:xfrm>
          </p:grpSpPr>
          <p:sp>
            <p:nvSpPr>
              <p:cNvPr id="186" name="TextBox 185">
                <a:extLst>
                  <a:ext uri="{FF2B5EF4-FFF2-40B4-BE49-F238E27FC236}">
                    <a16:creationId xmlns:a16="http://schemas.microsoft.com/office/drawing/2014/main" id="{37A7099F-17FB-48FF-8E32-8421DC452C28}"/>
                  </a:ext>
                </a:extLst>
              </p:cNvPr>
              <p:cNvSpPr txBox="1"/>
              <p:nvPr/>
            </p:nvSpPr>
            <p:spPr>
              <a:xfrm>
                <a:off x="3203987" y="1229255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5</a:t>
                </a:r>
              </a:p>
            </p:txBody>
          </p:sp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6311697A-4B1C-49A5-BCEE-CEEDF7C5D987}"/>
                  </a:ext>
                </a:extLst>
              </p:cNvPr>
              <p:cNvSpPr txBox="1"/>
              <p:nvPr/>
            </p:nvSpPr>
            <p:spPr>
              <a:xfrm>
                <a:off x="3652043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1</a:t>
                </a:r>
              </a:p>
            </p:txBody>
          </p:sp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id="{E6F258E6-F0D6-4F01-8DFB-4372DD614200}"/>
                  </a:ext>
                </a:extLst>
              </p:cNvPr>
              <p:cNvSpPr txBox="1"/>
              <p:nvPr/>
            </p:nvSpPr>
            <p:spPr>
              <a:xfrm>
                <a:off x="4099042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3</a:t>
                </a:r>
              </a:p>
            </p:txBody>
          </p:sp>
          <p:sp>
            <p:nvSpPr>
              <p:cNvPr id="189" name="TextBox 188">
                <a:extLst>
                  <a:ext uri="{FF2B5EF4-FFF2-40B4-BE49-F238E27FC236}">
                    <a16:creationId xmlns:a16="http://schemas.microsoft.com/office/drawing/2014/main" id="{8E00F000-4501-4CAF-A040-FDBA7082C0A5}"/>
                  </a:ext>
                </a:extLst>
              </p:cNvPr>
              <p:cNvSpPr txBox="1"/>
              <p:nvPr/>
            </p:nvSpPr>
            <p:spPr>
              <a:xfrm>
                <a:off x="4544984" y="1228011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4</a:t>
                </a:r>
              </a:p>
            </p:txBody>
          </p:sp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AE55FEB1-18B7-4DBB-9345-9A7FB59ED0FB}"/>
                  </a:ext>
                </a:extLst>
              </p:cNvPr>
              <p:cNvSpPr txBox="1"/>
              <p:nvPr/>
            </p:nvSpPr>
            <p:spPr>
              <a:xfrm>
                <a:off x="4990926" y="123202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2</a:t>
                </a:r>
              </a:p>
            </p:txBody>
          </p:sp>
        </p:grp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84D790F7-DA34-4E26-88AE-0EC98362F9A7}"/>
                </a:ext>
              </a:extLst>
            </p:cNvPr>
            <p:cNvGrpSpPr/>
            <p:nvPr/>
          </p:nvGrpSpPr>
          <p:grpSpPr>
            <a:xfrm>
              <a:off x="3216779" y="2690978"/>
              <a:ext cx="2145288" cy="313357"/>
              <a:chOff x="3203987" y="1226449"/>
              <a:chExt cx="2145288" cy="313357"/>
            </a:xfrm>
          </p:grpSpPr>
          <p:sp>
            <p:nvSpPr>
              <p:cNvPr id="192" name="TextBox 191">
                <a:extLst>
                  <a:ext uri="{FF2B5EF4-FFF2-40B4-BE49-F238E27FC236}">
                    <a16:creationId xmlns:a16="http://schemas.microsoft.com/office/drawing/2014/main" id="{E73716ED-2268-478A-A743-BAB10A23C02B}"/>
                  </a:ext>
                </a:extLst>
              </p:cNvPr>
              <p:cNvSpPr txBox="1"/>
              <p:nvPr/>
            </p:nvSpPr>
            <p:spPr>
              <a:xfrm>
                <a:off x="3203987" y="1229255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4</a:t>
                </a:r>
              </a:p>
            </p:txBody>
          </p:sp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44A47123-7B1C-4DDA-9B69-ECC2DC8F6130}"/>
                  </a:ext>
                </a:extLst>
              </p:cNvPr>
              <p:cNvSpPr txBox="1"/>
              <p:nvPr/>
            </p:nvSpPr>
            <p:spPr>
              <a:xfrm>
                <a:off x="3652043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2</a:t>
                </a:r>
              </a:p>
            </p:txBody>
          </p:sp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28C4943B-AAD9-4560-98D3-64E42B00840F}"/>
                  </a:ext>
                </a:extLst>
              </p:cNvPr>
              <p:cNvSpPr txBox="1"/>
              <p:nvPr/>
            </p:nvSpPr>
            <p:spPr>
              <a:xfrm>
                <a:off x="4099042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5</a:t>
                </a:r>
              </a:p>
            </p:txBody>
          </p:sp>
          <p:sp>
            <p:nvSpPr>
              <p:cNvPr id="195" name="TextBox 194">
                <a:extLst>
                  <a:ext uri="{FF2B5EF4-FFF2-40B4-BE49-F238E27FC236}">
                    <a16:creationId xmlns:a16="http://schemas.microsoft.com/office/drawing/2014/main" id="{AD181DD0-4F56-4651-8F95-B3AD668A6533}"/>
                  </a:ext>
                </a:extLst>
              </p:cNvPr>
              <p:cNvSpPr txBox="1"/>
              <p:nvPr/>
            </p:nvSpPr>
            <p:spPr>
              <a:xfrm>
                <a:off x="4544984" y="1228011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1</a:t>
                </a:r>
              </a:p>
            </p:txBody>
          </p:sp>
          <p:sp>
            <p:nvSpPr>
              <p:cNvPr id="196" name="TextBox 195">
                <a:extLst>
                  <a:ext uri="{FF2B5EF4-FFF2-40B4-BE49-F238E27FC236}">
                    <a16:creationId xmlns:a16="http://schemas.microsoft.com/office/drawing/2014/main" id="{D79BAC79-C128-4685-AF44-BA151B73219B}"/>
                  </a:ext>
                </a:extLst>
              </p:cNvPr>
              <p:cNvSpPr txBox="1"/>
              <p:nvPr/>
            </p:nvSpPr>
            <p:spPr>
              <a:xfrm>
                <a:off x="4990926" y="123202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3</a:t>
                </a:r>
              </a:p>
            </p:txBody>
          </p:sp>
        </p:grpSp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id="{0191D21A-093D-4275-A997-67C9339DD23C}"/>
                </a:ext>
              </a:extLst>
            </p:cNvPr>
            <p:cNvGrpSpPr/>
            <p:nvPr/>
          </p:nvGrpSpPr>
          <p:grpSpPr>
            <a:xfrm>
              <a:off x="3218364" y="3063418"/>
              <a:ext cx="2145288" cy="313357"/>
              <a:chOff x="3203987" y="1226449"/>
              <a:chExt cx="2145288" cy="313357"/>
            </a:xfrm>
          </p:grpSpPr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id="{56956629-6D48-4BEE-9731-28935469B983}"/>
                  </a:ext>
                </a:extLst>
              </p:cNvPr>
              <p:cNvSpPr txBox="1"/>
              <p:nvPr/>
            </p:nvSpPr>
            <p:spPr>
              <a:xfrm>
                <a:off x="3203987" y="1229255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1</a:t>
                </a:r>
              </a:p>
            </p:txBody>
          </p:sp>
          <p:sp>
            <p:nvSpPr>
              <p:cNvPr id="199" name="TextBox 198">
                <a:extLst>
                  <a:ext uri="{FF2B5EF4-FFF2-40B4-BE49-F238E27FC236}">
                    <a16:creationId xmlns:a16="http://schemas.microsoft.com/office/drawing/2014/main" id="{C6026B86-6EAE-46B8-BBDD-8D7BBFD1C1FB}"/>
                  </a:ext>
                </a:extLst>
              </p:cNvPr>
              <p:cNvSpPr txBox="1"/>
              <p:nvPr/>
            </p:nvSpPr>
            <p:spPr>
              <a:xfrm>
                <a:off x="3652043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2</a:t>
                </a:r>
              </a:p>
            </p:txBody>
          </p:sp>
          <p:sp>
            <p:nvSpPr>
              <p:cNvPr id="200" name="TextBox 199">
                <a:extLst>
                  <a:ext uri="{FF2B5EF4-FFF2-40B4-BE49-F238E27FC236}">
                    <a16:creationId xmlns:a16="http://schemas.microsoft.com/office/drawing/2014/main" id="{4F28EA55-8220-4689-8485-9EE4A2E54E71}"/>
                  </a:ext>
                </a:extLst>
              </p:cNvPr>
              <p:cNvSpPr txBox="1"/>
              <p:nvPr/>
            </p:nvSpPr>
            <p:spPr>
              <a:xfrm>
                <a:off x="4099042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4</a:t>
                </a:r>
              </a:p>
            </p:txBody>
          </p:sp>
          <p:sp>
            <p:nvSpPr>
              <p:cNvPr id="201" name="TextBox 200">
                <a:extLst>
                  <a:ext uri="{FF2B5EF4-FFF2-40B4-BE49-F238E27FC236}">
                    <a16:creationId xmlns:a16="http://schemas.microsoft.com/office/drawing/2014/main" id="{08A06A7E-8DE2-4FC7-AB70-270BBAB4FDDA}"/>
                  </a:ext>
                </a:extLst>
              </p:cNvPr>
              <p:cNvSpPr txBox="1"/>
              <p:nvPr/>
            </p:nvSpPr>
            <p:spPr>
              <a:xfrm>
                <a:off x="4544984" y="1228011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5</a:t>
                </a:r>
              </a:p>
            </p:txBody>
          </p:sp>
          <p:sp>
            <p:nvSpPr>
              <p:cNvPr id="202" name="TextBox 201">
                <a:extLst>
                  <a:ext uri="{FF2B5EF4-FFF2-40B4-BE49-F238E27FC236}">
                    <a16:creationId xmlns:a16="http://schemas.microsoft.com/office/drawing/2014/main" id="{6B0DA3EB-187A-47F1-8089-6A3959A4B4BF}"/>
                  </a:ext>
                </a:extLst>
              </p:cNvPr>
              <p:cNvSpPr txBox="1"/>
              <p:nvPr/>
            </p:nvSpPr>
            <p:spPr>
              <a:xfrm>
                <a:off x="4990926" y="123202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3</a:t>
                </a:r>
              </a:p>
            </p:txBody>
          </p:sp>
        </p:grpSp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17CBAFBC-BA95-48B7-A980-EF103090684A}"/>
                </a:ext>
              </a:extLst>
            </p:cNvPr>
            <p:cNvGrpSpPr/>
            <p:nvPr/>
          </p:nvGrpSpPr>
          <p:grpSpPr>
            <a:xfrm>
              <a:off x="3217895" y="3438589"/>
              <a:ext cx="2145288" cy="313357"/>
              <a:chOff x="3203987" y="1226449"/>
              <a:chExt cx="2145288" cy="313357"/>
            </a:xfrm>
          </p:grpSpPr>
          <p:sp>
            <p:nvSpPr>
              <p:cNvPr id="204" name="TextBox 203">
                <a:extLst>
                  <a:ext uri="{FF2B5EF4-FFF2-40B4-BE49-F238E27FC236}">
                    <a16:creationId xmlns:a16="http://schemas.microsoft.com/office/drawing/2014/main" id="{1F26F533-7B80-4EFE-A6B6-F57F9822C438}"/>
                  </a:ext>
                </a:extLst>
              </p:cNvPr>
              <p:cNvSpPr txBox="1"/>
              <p:nvPr/>
            </p:nvSpPr>
            <p:spPr>
              <a:xfrm>
                <a:off x="3203987" y="1229255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3</a:t>
                </a:r>
              </a:p>
            </p:txBody>
          </p:sp>
          <p:sp>
            <p:nvSpPr>
              <p:cNvPr id="205" name="TextBox 204">
                <a:extLst>
                  <a:ext uri="{FF2B5EF4-FFF2-40B4-BE49-F238E27FC236}">
                    <a16:creationId xmlns:a16="http://schemas.microsoft.com/office/drawing/2014/main" id="{B8B0669E-7315-4550-A81D-818461B81073}"/>
                  </a:ext>
                </a:extLst>
              </p:cNvPr>
              <p:cNvSpPr txBox="1"/>
              <p:nvPr/>
            </p:nvSpPr>
            <p:spPr>
              <a:xfrm>
                <a:off x="3652043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5</a:t>
                </a:r>
              </a:p>
            </p:txBody>
          </p:sp>
          <p:sp>
            <p:nvSpPr>
              <p:cNvPr id="206" name="TextBox 205">
                <a:extLst>
                  <a:ext uri="{FF2B5EF4-FFF2-40B4-BE49-F238E27FC236}">
                    <a16:creationId xmlns:a16="http://schemas.microsoft.com/office/drawing/2014/main" id="{F397843F-C08B-49B2-B48D-07364C3C620D}"/>
                  </a:ext>
                </a:extLst>
              </p:cNvPr>
              <p:cNvSpPr txBox="1"/>
              <p:nvPr/>
            </p:nvSpPr>
            <p:spPr>
              <a:xfrm>
                <a:off x="4099042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2</a:t>
                </a:r>
              </a:p>
            </p:txBody>
          </p:sp>
          <p:sp>
            <p:nvSpPr>
              <p:cNvPr id="207" name="TextBox 206">
                <a:extLst>
                  <a:ext uri="{FF2B5EF4-FFF2-40B4-BE49-F238E27FC236}">
                    <a16:creationId xmlns:a16="http://schemas.microsoft.com/office/drawing/2014/main" id="{E5C595E6-1F90-4F34-B72C-B12846B5E13B}"/>
                  </a:ext>
                </a:extLst>
              </p:cNvPr>
              <p:cNvSpPr txBox="1"/>
              <p:nvPr/>
            </p:nvSpPr>
            <p:spPr>
              <a:xfrm>
                <a:off x="4544984" y="1228011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1</a:t>
                </a:r>
              </a:p>
            </p:txBody>
          </p: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2CE15737-A189-4426-B846-D31CC9D46758}"/>
                  </a:ext>
                </a:extLst>
              </p:cNvPr>
              <p:cNvSpPr txBox="1"/>
              <p:nvPr/>
            </p:nvSpPr>
            <p:spPr>
              <a:xfrm>
                <a:off x="4990926" y="123202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4</a:t>
                </a:r>
              </a:p>
            </p:txBody>
          </p: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DAF55201-41F9-4A62-80FD-7EE50750CB9A}"/>
                </a:ext>
              </a:extLst>
            </p:cNvPr>
            <p:cNvGrpSpPr/>
            <p:nvPr/>
          </p:nvGrpSpPr>
          <p:grpSpPr>
            <a:xfrm>
              <a:off x="3218364" y="3814976"/>
              <a:ext cx="2145288" cy="313357"/>
              <a:chOff x="3203987" y="1226449"/>
              <a:chExt cx="2145288" cy="313357"/>
            </a:xfrm>
          </p:grpSpPr>
          <p:sp>
            <p:nvSpPr>
              <p:cNvPr id="212" name="TextBox 211">
                <a:extLst>
                  <a:ext uri="{FF2B5EF4-FFF2-40B4-BE49-F238E27FC236}">
                    <a16:creationId xmlns:a16="http://schemas.microsoft.com/office/drawing/2014/main" id="{2A329307-4D7D-4582-ACD3-2AAE53B36248}"/>
                  </a:ext>
                </a:extLst>
              </p:cNvPr>
              <p:cNvSpPr txBox="1"/>
              <p:nvPr/>
            </p:nvSpPr>
            <p:spPr>
              <a:xfrm>
                <a:off x="3203987" y="1229255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3</a:t>
                </a:r>
              </a:p>
            </p:txBody>
          </p:sp>
          <p:sp>
            <p:nvSpPr>
              <p:cNvPr id="213" name="TextBox 212">
                <a:extLst>
                  <a:ext uri="{FF2B5EF4-FFF2-40B4-BE49-F238E27FC236}">
                    <a16:creationId xmlns:a16="http://schemas.microsoft.com/office/drawing/2014/main" id="{6D3025A9-F705-45C5-B098-623DBF1E7FA5}"/>
                  </a:ext>
                </a:extLst>
              </p:cNvPr>
              <p:cNvSpPr txBox="1"/>
              <p:nvPr/>
            </p:nvSpPr>
            <p:spPr>
              <a:xfrm>
                <a:off x="3652043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2</a:t>
                </a:r>
              </a:p>
            </p:txBody>
          </p:sp>
          <p:sp>
            <p:nvSpPr>
              <p:cNvPr id="214" name="TextBox 213">
                <a:extLst>
                  <a:ext uri="{FF2B5EF4-FFF2-40B4-BE49-F238E27FC236}">
                    <a16:creationId xmlns:a16="http://schemas.microsoft.com/office/drawing/2014/main" id="{09AE1A8F-E494-470C-88D8-49E36F98C79C}"/>
                  </a:ext>
                </a:extLst>
              </p:cNvPr>
              <p:cNvSpPr txBox="1"/>
              <p:nvPr/>
            </p:nvSpPr>
            <p:spPr>
              <a:xfrm>
                <a:off x="4099042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1</a:t>
                </a:r>
              </a:p>
            </p:txBody>
          </p:sp>
          <p:sp>
            <p:nvSpPr>
              <p:cNvPr id="215" name="TextBox 214">
                <a:extLst>
                  <a:ext uri="{FF2B5EF4-FFF2-40B4-BE49-F238E27FC236}">
                    <a16:creationId xmlns:a16="http://schemas.microsoft.com/office/drawing/2014/main" id="{CDE12759-88EA-41C9-840A-8C9D4F1CD25E}"/>
                  </a:ext>
                </a:extLst>
              </p:cNvPr>
              <p:cNvSpPr txBox="1"/>
              <p:nvPr/>
            </p:nvSpPr>
            <p:spPr>
              <a:xfrm>
                <a:off x="4544984" y="1228011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4</a:t>
                </a:r>
              </a:p>
            </p:txBody>
          </p:sp>
          <p:sp>
            <p:nvSpPr>
              <p:cNvPr id="216" name="TextBox 215">
                <a:extLst>
                  <a:ext uri="{FF2B5EF4-FFF2-40B4-BE49-F238E27FC236}">
                    <a16:creationId xmlns:a16="http://schemas.microsoft.com/office/drawing/2014/main" id="{2246E6CC-266E-4893-8945-ECE7A65AD02E}"/>
                  </a:ext>
                </a:extLst>
              </p:cNvPr>
              <p:cNvSpPr txBox="1"/>
              <p:nvPr/>
            </p:nvSpPr>
            <p:spPr>
              <a:xfrm>
                <a:off x="4990926" y="123202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5</a:t>
                </a:r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57AD037A-BE21-4F3E-AA4B-86817594305A}"/>
                </a:ext>
              </a:extLst>
            </p:cNvPr>
            <p:cNvGrpSpPr/>
            <p:nvPr/>
          </p:nvGrpSpPr>
          <p:grpSpPr>
            <a:xfrm>
              <a:off x="3218269" y="4191792"/>
              <a:ext cx="2145288" cy="313357"/>
              <a:chOff x="3203987" y="1226449"/>
              <a:chExt cx="2145288" cy="313357"/>
            </a:xfrm>
          </p:grpSpPr>
          <p:sp>
            <p:nvSpPr>
              <p:cNvPr id="220" name="TextBox 219">
                <a:extLst>
                  <a:ext uri="{FF2B5EF4-FFF2-40B4-BE49-F238E27FC236}">
                    <a16:creationId xmlns:a16="http://schemas.microsoft.com/office/drawing/2014/main" id="{ECE70BD9-00AD-4E30-AD5A-E5242C55CE93}"/>
                  </a:ext>
                </a:extLst>
              </p:cNvPr>
              <p:cNvSpPr txBox="1"/>
              <p:nvPr/>
            </p:nvSpPr>
            <p:spPr>
              <a:xfrm>
                <a:off x="3203987" y="1229255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4</a:t>
                </a:r>
              </a:p>
            </p:txBody>
          </p:sp>
          <p:sp>
            <p:nvSpPr>
              <p:cNvPr id="221" name="TextBox 220">
                <a:extLst>
                  <a:ext uri="{FF2B5EF4-FFF2-40B4-BE49-F238E27FC236}">
                    <a16:creationId xmlns:a16="http://schemas.microsoft.com/office/drawing/2014/main" id="{3FDDE4B5-E26A-4550-AEFD-CC45C158DDAF}"/>
                  </a:ext>
                </a:extLst>
              </p:cNvPr>
              <p:cNvSpPr txBox="1"/>
              <p:nvPr/>
            </p:nvSpPr>
            <p:spPr>
              <a:xfrm>
                <a:off x="3652043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5</a:t>
                </a:r>
              </a:p>
            </p:txBody>
          </p:sp>
          <p:sp>
            <p:nvSpPr>
              <p:cNvPr id="222" name="TextBox 221">
                <a:extLst>
                  <a:ext uri="{FF2B5EF4-FFF2-40B4-BE49-F238E27FC236}">
                    <a16:creationId xmlns:a16="http://schemas.microsoft.com/office/drawing/2014/main" id="{1700BFD9-9A3B-4C0B-9C52-A908F9691ABE}"/>
                  </a:ext>
                </a:extLst>
              </p:cNvPr>
              <p:cNvSpPr txBox="1"/>
              <p:nvPr/>
            </p:nvSpPr>
            <p:spPr>
              <a:xfrm>
                <a:off x="4099042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2</a:t>
                </a:r>
              </a:p>
            </p:txBody>
          </p:sp>
          <p:sp>
            <p:nvSpPr>
              <p:cNvPr id="223" name="TextBox 222">
                <a:extLst>
                  <a:ext uri="{FF2B5EF4-FFF2-40B4-BE49-F238E27FC236}">
                    <a16:creationId xmlns:a16="http://schemas.microsoft.com/office/drawing/2014/main" id="{48019741-27A1-4EBE-A64C-330B439F856E}"/>
                  </a:ext>
                </a:extLst>
              </p:cNvPr>
              <p:cNvSpPr txBox="1"/>
              <p:nvPr/>
            </p:nvSpPr>
            <p:spPr>
              <a:xfrm>
                <a:off x="4544984" y="1228011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3</a:t>
                </a:r>
              </a:p>
            </p:txBody>
          </p:sp>
          <p:sp>
            <p:nvSpPr>
              <p:cNvPr id="225" name="TextBox 224">
                <a:extLst>
                  <a:ext uri="{FF2B5EF4-FFF2-40B4-BE49-F238E27FC236}">
                    <a16:creationId xmlns:a16="http://schemas.microsoft.com/office/drawing/2014/main" id="{C16EC00E-0D5F-4E51-8FE4-A3156DF26AC1}"/>
                  </a:ext>
                </a:extLst>
              </p:cNvPr>
              <p:cNvSpPr txBox="1"/>
              <p:nvPr/>
            </p:nvSpPr>
            <p:spPr>
              <a:xfrm>
                <a:off x="4990926" y="123202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1</a:t>
                </a:r>
              </a:p>
            </p:txBody>
          </p:sp>
        </p:grp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7212A4F5-BE27-4571-95D2-23E9B17E2965}"/>
                </a:ext>
              </a:extLst>
            </p:cNvPr>
            <p:cNvGrpSpPr/>
            <p:nvPr/>
          </p:nvGrpSpPr>
          <p:grpSpPr>
            <a:xfrm>
              <a:off x="3216782" y="4575484"/>
              <a:ext cx="2145288" cy="313357"/>
              <a:chOff x="3203987" y="1226449"/>
              <a:chExt cx="2145288" cy="313357"/>
            </a:xfrm>
          </p:grpSpPr>
          <p:sp>
            <p:nvSpPr>
              <p:cNvPr id="227" name="TextBox 226">
                <a:extLst>
                  <a:ext uri="{FF2B5EF4-FFF2-40B4-BE49-F238E27FC236}">
                    <a16:creationId xmlns:a16="http://schemas.microsoft.com/office/drawing/2014/main" id="{42FA88DC-6111-4B65-A2DF-E62FC1B8A195}"/>
                  </a:ext>
                </a:extLst>
              </p:cNvPr>
              <p:cNvSpPr txBox="1"/>
              <p:nvPr/>
            </p:nvSpPr>
            <p:spPr>
              <a:xfrm>
                <a:off x="3203987" y="1229255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3</a:t>
                </a:r>
              </a:p>
            </p:txBody>
          </p:sp>
          <p:sp>
            <p:nvSpPr>
              <p:cNvPr id="228" name="TextBox 227">
                <a:extLst>
                  <a:ext uri="{FF2B5EF4-FFF2-40B4-BE49-F238E27FC236}">
                    <a16:creationId xmlns:a16="http://schemas.microsoft.com/office/drawing/2014/main" id="{5452048C-289A-4626-ADDA-45EC69EFD9A0}"/>
                  </a:ext>
                </a:extLst>
              </p:cNvPr>
              <p:cNvSpPr txBox="1"/>
              <p:nvPr/>
            </p:nvSpPr>
            <p:spPr>
              <a:xfrm>
                <a:off x="3652043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1</a:t>
                </a:r>
              </a:p>
            </p:txBody>
          </p:sp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AB2E6B96-7AA6-4E65-8393-393C0FF4602F}"/>
                  </a:ext>
                </a:extLst>
              </p:cNvPr>
              <p:cNvSpPr txBox="1"/>
              <p:nvPr/>
            </p:nvSpPr>
            <p:spPr>
              <a:xfrm>
                <a:off x="4099042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4</a:t>
                </a:r>
              </a:p>
            </p:txBody>
          </p:sp>
          <p:sp>
            <p:nvSpPr>
              <p:cNvPr id="236" name="TextBox 235">
                <a:extLst>
                  <a:ext uri="{FF2B5EF4-FFF2-40B4-BE49-F238E27FC236}">
                    <a16:creationId xmlns:a16="http://schemas.microsoft.com/office/drawing/2014/main" id="{707F26B1-5696-4072-BC4B-91896423D0B7}"/>
                  </a:ext>
                </a:extLst>
              </p:cNvPr>
              <p:cNvSpPr txBox="1"/>
              <p:nvPr/>
            </p:nvSpPr>
            <p:spPr>
              <a:xfrm>
                <a:off x="4544984" y="1228011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2</a:t>
                </a:r>
              </a:p>
            </p:txBody>
          </p:sp>
          <p:sp>
            <p:nvSpPr>
              <p:cNvPr id="237" name="TextBox 236">
                <a:extLst>
                  <a:ext uri="{FF2B5EF4-FFF2-40B4-BE49-F238E27FC236}">
                    <a16:creationId xmlns:a16="http://schemas.microsoft.com/office/drawing/2014/main" id="{E2AE759C-4551-4EF0-AD51-BCCD17F55798}"/>
                  </a:ext>
                </a:extLst>
              </p:cNvPr>
              <p:cNvSpPr txBox="1"/>
              <p:nvPr/>
            </p:nvSpPr>
            <p:spPr>
              <a:xfrm>
                <a:off x="4990926" y="123202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5</a:t>
                </a:r>
              </a:p>
            </p:txBody>
          </p:sp>
        </p:grp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B9E5488C-C56A-429D-A8F0-BBE5B02EE8E6}"/>
                </a:ext>
              </a:extLst>
            </p:cNvPr>
            <p:cNvGrpSpPr/>
            <p:nvPr/>
          </p:nvGrpSpPr>
          <p:grpSpPr>
            <a:xfrm>
              <a:off x="3217873" y="4953353"/>
              <a:ext cx="2145288" cy="313357"/>
              <a:chOff x="3203987" y="1226449"/>
              <a:chExt cx="2145288" cy="313357"/>
            </a:xfrm>
          </p:grpSpPr>
          <p:sp>
            <p:nvSpPr>
              <p:cNvPr id="239" name="TextBox 238">
                <a:extLst>
                  <a:ext uri="{FF2B5EF4-FFF2-40B4-BE49-F238E27FC236}">
                    <a16:creationId xmlns:a16="http://schemas.microsoft.com/office/drawing/2014/main" id="{6148AAC2-A3D4-4494-B9B1-B21B03678DE0}"/>
                  </a:ext>
                </a:extLst>
              </p:cNvPr>
              <p:cNvSpPr txBox="1"/>
              <p:nvPr/>
            </p:nvSpPr>
            <p:spPr>
              <a:xfrm>
                <a:off x="3203987" y="1229255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4</a:t>
                </a:r>
              </a:p>
            </p:txBody>
          </p:sp>
          <p:sp>
            <p:nvSpPr>
              <p:cNvPr id="240" name="TextBox 239">
                <a:extLst>
                  <a:ext uri="{FF2B5EF4-FFF2-40B4-BE49-F238E27FC236}">
                    <a16:creationId xmlns:a16="http://schemas.microsoft.com/office/drawing/2014/main" id="{0CBB7532-98F7-4391-AD0A-01C8BB164D8C}"/>
                  </a:ext>
                </a:extLst>
              </p:cNvPr>
              <p:cNvSpPr txBox="1"/>
              <p:nvPr/>
            </p:nvSpPr>
            <p:spPr>
              <a:xfrm>
                <a:off x="3652043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1</a:t>
                </a:r>
              </a:p>
            </p:txBody>
          </p:sp>
          <p:sp>
            <p:nvSpPr>
              <p:cNvPr id="241" name="TextBox 240">
                <a:extLst>
                  <a:ext uri="{FF2B5EF4-FFF2-40B4-BE49-F238E27FC236}">
                    <a16:creationId xmlns:a16="http://schemas.microsoft.com/office/drawing/2014/main" id="{4296D794-6971-4AF1-A5CC-DBCAE82AD1F9}"/>
                  </a:ext>
                </a:extLst>
              </p:cNvPr>
              <p:cNvSpPr txBox="1"/>
              <p:nvPr/>
            </p:nvSpPr>
            <p:spPr>
              <a:xfrm>
                <a:off x="4099042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5</a:t>
                </a:r>
              </a:p>
            </p:txBody>
          </p:sp>
          <p:sp>
            <p:nvSpPr>
              <p:cNvPr id="242" name="TextBox 241">
                <a:extLst>
                  <a:ext uri="{FF2B5EF4-FFF2-40B4-BE49-F238E27FC236}">
                    <a16:creationId xmlns:a16="http://schemas.microsoft.com/office/drawing/2014/main" id="{1AFC6A75-2871-4930-8B0E-E7897DE57E95}"/>
                  </a:ext>
                </a:extLst>
              </p:cNvPr>
              <p:cNvSpPr txBox="1"/>
              <p:nvPr/>
            </p:nvSpPr>
            <p:spPr>
              <a:xfrm>
                <a:off x="4544984" y="1228011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3</a:t>
                </a:r>
              </a:p>
            </p:txBody>
          </p:sp>
          <p:sp>
            <p:nvSpPr>
              <p:cNvPr id="243" name="TextBox 242">
                <a:extLst>
                  <a:ext uri="{FF2B5EF4-FFF2-40B4-BE49-F238E27FC236}">
                    <a16:creationId xmlns:a16="http://schemas.microsoft.com/office/drawing/2014/main" id="{87D37C3F-F9E4-4311-AD4F-9BB1FA56AC69}"/>
                  </a:ext>
                </a:extLst>
              </p:cNvPr>
              <p:cNvSpPr txBox="1"/>
              <p:nvPr/>
            </p:nvSpPr>
            <p:spPr>
              <a:xfrm>
                <a:off x="4990926" y="123202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2</a:t>
                </a:r>
              </a:p>
            </p:txBody>
          </p:sp>
        </p:grpSp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2B849F3D-077C-4899-979E-F6E485D2DBCE}"/>
                </a:ext>
              </a:extLst>
            </p:cNvPr>
            <p:cNvGrpSpPr/>
            <p:nvPr/>
          </p:nvGrpSpPr>
          <p:grpSpPr>
            <a:xfrm>
              <a:off x="3217897" y="5336133"/>
              <a:ext cx="2145288" cy="313357"/>
              <a:chOff x="3203987" y="1226449"/>
              <a:chExt cx="2145288" cy="313357"/>
            </a:xfrm>
          </p:grpSpPr>
          <p:sp>
            <p:nvSpPr>
              <p:cNvPr id="245" name="TextBox 244">
                <a:extLst>
                  <a:ext uri="{FF2B5EF4-FFF2-40B4-BE49-F238E27FC236}">
                    <a16:creationId xmlns:a16="http://schemas.microsoft.com/office/drawing/2014/main" id="{B83884FF-237E-4D47-A133-E4BFE63EB649}"/>
                  </a:ext>
                </a:extLst>
              </p:cNvPr>
              <p:cNvSpPr txBox="1"/>
              <p:nvPr/>
            </p:nvSpPr>
            <p:spPr>
              <a:xfrm>
                <a:off x="3203987" y="1229255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2</a:t>
                </a:r>
              </a:p>
            </p:txBody>
          </p:sp>
          <p:sp>
            <p:nvSpPr>
              <p:cNvPr id="246" name="TextBox 245">
                <a:extLst>
                  <a:ext uri="{FF2B5EF4-FFF2-40B4-BE49-F238E27FC236}">
                    <a16:creationId xmlns:a16="http://schemas.microsoft.com/office/drawing/2014/main" id="{4AAF0AAD-22DB-4499-89EF-77CF93E43B11}"/>
                  </a:ext>
                </a:extLst>
              </p:cNvPr>
              <p:cNvSpPr txBox="1"/>
              <p:nvPr/>
            </p:nvSpPr>
            <p:spPr>
              <a:xfrm>
                <a:off x="3652043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4</a:t>
                </a:r>
              </a:p>
            </p:txBody>
          </p:sp>
          <p:sp>
            <p:nvSpPr>
              <p:cNvPr id="247" name="TextBox 246">
                <a:extLst>
                  <a:ext uri="{FF2B5EF4-FFF2-40B4-BE49-F238E27FC236}">
                    <a16:creationId xmlns:a16="http://schemas.microsoft.com/office/drawing/2014/main" id="{87E59C7B-6F46-4FA1-A4E7-E2141B799E00}"/>
                  </a:ext>
                </a:extLst>
              </p:cNvPr>
              <p:cNvSpPr txBox="1"/>
              <p:nvPr/>
            </p:nvSpPr>
            <p:spPr>
              <a:xfrm>
                <a:off x="4099042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3</a:t>
                </a:r>
              </a:p>
            </p:txBody>
          </p:sp>
          <p:sp>
            <p:nvSpPr>
              <p:cNvPr id="248" name="TextBox 247">
                <a:extLst>
                  <a:ext uri="{FF2B5EF4-FFF2-40B4-BE49-F238E27FC236}">
                    <a16:creationId xmlns:a16="http://schemas.microsoft.com/office/drawing/2014/main" id="{06AB5A92-8CB2-4E55-9CCA-F73AC5AEA462}"/>
                  </a:ext>
                </a:extLst>
              </p:cNvPr>
              <p:cNvSpPr txBox="1"/>
              <p:nvPr/>
            </p:nvSpPr>
            <p:spPr>
              <a:xfrm>
                <a:off x="4544984" y="1228011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5</a:t>
                </a:r>
              </a:p>
            </p:txBody>
          </p:sp>
          <p:sp>
            <p:nvSpPr>
              <p:cNvPr id="249" name="TextBox 248">
                <a:extLst>
                  <a:ext uri="{FF2B5EF4-FFF2-40B4-BE49-F238E27FC236}">
                    <a16:creationId xmlns:a16="http://schemas.microsoft.com/office/drawing/2014/main" id="{38AE68B4-5042-4594-A5E8-212DD49C235F}"/>
                  </a:ext>
                </a:extLst>
              </p:cNvPr>
              <p:cNvSpPr txBox="1"/>
              <p:nvPr/>
            </p:nvSpPr>
            <p:spPr>
              <a:xfrm>
                <a:off x="4990926" y="123202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1</a:t>
                </a:r>
              </a:p>
            </p:txBody>
          </p:sp>
        </p:grp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02E6E8A4-5E25-4EA4-8784-E5B4E9179086}"/>
                </a:ext>
              </a:extLst>
            </p:cNvPr>
            <p:cNvGrpSpPr/>
            <p:nvPr/>
          </p:nvGrpSpPr>
          <p:grpSpPr>
            <a:xfrm>
              <a:off x="3217162" y="5717714"/>
              <a:ext cx="2145288" cy="313357"/>
              <a:chOff x="3203987" y="1226449"/>
              <a:chExt cx="2145288" cy="313357"/>
            </a:xfrm>
          </p:grpSpPr>
          <p:sp>
            <p:nvSpPr>
              <p:cNvPr id="251" name="TextBox 250">
                <a:extLst>
                  <a:ext uri="{FF2B5EF4-FFF2-40B4-BE49-F238E27FC236}">
                    <a16:creationId xmlns:a16="http://schemas.microsoft.com/office/drawing/2014/main" id="{97C36E00-EC0A-4F09-9FF1-E4FB1FB62F34}"/>
                  </a:ext>
                </a:extLst>
              </p:cNvPr>
              <p:cNvSpPr txBox="1"/>
              <p:nvPr/>
            </p:nvSpPr>
            <p:spPr>
              <a:xfrm>
                <a:off x="3203987" y="1229255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5</a:t>
                </a:r>
              </a:p>
            </p:txBody>
          </p:sp>
          <p:sp>
            <p:nvSpPr>
              <p:cNvPr id="252" name="TextBox 251">
                <a:extLst>
                  <a:ext uri="{FF2B5EF4-FFF2-40B4-BE49-F238E27FC236}">
                    <a16:creationId xmlns:a16="http://schemas.microsoft.com/office/drawing/2014/main" id="{669C69E8-B60F-4772-B1C0-41D36FC55423}"/>
                  </a:ext>
                </a:extLst>
              </p:cNvPr>
              <p:cNvSpPr txBox="1"/>
              <p:nvPr/>
            </p:nvSpPr>
            <p:spPr>
              <a:xfrm>
                <a:off x="3652043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3</a:t>
                </a:r>
              </a:p>
            </p:txBody>
          </p:sp>
          <p:sp>
            <p:nvSpPr>
              <p:cNvPr id="253" name="TextBox 252">
                <a:extLst>
                  <a:ext uri="{FF2B5EF4-FFF2-40B4-BE49-F238E27FC236}">
                    <a16:creationId xmlns:a16="http://schemas.microsoft.com/office/drawing/2014/main" id="{98247D2B-7ADB-499F-B4AA-810B07BD81FE}"/>
                  </a:ext>
                </a:extLst>
              </p:cNvPr>
              <p:cNvSpPr txBox="1"/>
              <p:nvPr/>
            </p:nvSpPr>
            <p:spPr>
              <a:xfrm>
                <a:off x="4099042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4</a:t>
                </a:r>
              </a:p>
            </p:txBody>
          </p:sp>
          <p:sp>
            <p:nvSpPr>
              <p:cNvPr id="254" name="TextBox 253">
                <a:extLst>
                  <a:ext uri="{FF2B5EF4-FFF2-40B4-BE49-F238E27FC236}">
                    <a16:creationId xmlns:a16="http://schemas.microsoft.com/office/drawing/2014/main" id="{4773561B-6F2F-4408-BB23-5F377AC46854}"/>
                  </a:ext>
                </a:extLst>
              </p:cNvPr>
              <p:cNvSpPr txBox="1"/>
              <p:nvPr/>
            </p:nvSpPr>
            <p:spPr>
              <a:xfrm>
                <a:off x="4544984" y="1228011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2</a:t>
                </a:r>
              </a:p>
            </p:txBody>
          </p:sp>
          <p:sp>
            <p:nvSpPr>
              <p:cNvPr id="255" name="TextBox 254">
                <a:extLst>
                  <a:ext uri="{FF2B5EF4-FFF2-40B4-BE49-F238E27FC236}">
                    <a16:creationId xmlns:a16="http://schemas.microsoft.com/office/drawing/2014/main" id="{4A366897-791B-4817-A73F-AD6F26980512}"/>
                  </a:ext>
                </a:extLst>
              </p:cNvPr>
              <p:cNvSpPr txBox="1"/>
              <p:nvPr/>
            </p:nvSpPr>
            <p:spPr>
              <a:xfrm>
                <a:off x="4990926" y="123202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1</a:t>
                </a:r>
              </a:p>
            </p:txBody>
          </p:sp>
        </p:grpSp>
        <p:grpSp>
          <p:nvGrpSpPr>
            <p:cNvPr id="256" name="Group 255">
              <a:extLst>
                <a:ext uri="{FF2B5EF4-FFF2-40B4-BE49-F238E27FC236}">
                  <a16:creationId xmlns:a16="http://schemas.microsoft.com/office/drawing/2014/main" id="{DB1C3B70-8FB0-4C73-8A99-C076BF3B5567}"/>
                </a:ext>
              </a:extLst>
            </p:cNvPr>
            <p:cNvGrpSpPr/>
            <p:nvPr/>
          </p:nvGrpSpPr>
          <p:grpSpPr>
            <a:xfrm>
              <a:off x="3215780" y="6095583"/>
              <a:ext cx="2145288" cy="313357"/>
              <a:chOff x="3203987" y="1226449"/>
              <a:chExt cx="2145288" cy="313357"/>
            </a:xfrm>
          </p:grpSpPr>
          <p:sp>
            <p:nvSpPr>
              <p:cNvPr id="257" name="TextBox 256">
                <a:extLst>
                  <a:ext uri="{FF2B5EF4-FFF2-40B4-BE49-F238E27FC236}">
                    <a16:creationId xmlns:a16="http://schemas.microsoft.com/office/drawing/2014/main" id="{34525F94-5BD9-47FF-83D4-53656F3BDDCA}"/>
                  </a:ext>
                </a:extLst>
              </p:cNvPr>
              <p:cNvSpPr txBox="1"/>
              <p:nvPr/>
            </p:nvSpPr>
            <p:spPr>
              <a:xfrm>
                <a:off x="3203987" y="1229255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3</a:t>
                </a:r>
              </a:p>
            </p:txBody>
          </p:sp>
          <p:sp>
            <p:nvSpPr>
              <p:cNvPr id="258" name="TextBox 257">
                <a:extLst>
                  <a:ext uri="{FF2B5EF4-FFF2-40B4-BE49-F238E27FC236}">
                    <a16:creationId xmlns:a16="http://schemas.microsoft.com/office/drawing/2014/main" id="{2013E77F-1BB8-43D5-A45E-547C0B65D05D}"/>
                  </a:ext>
                </a:extLst>
              </p:cNvPr>
              <p:cNvSpPr txBox="1"/>
              <p:nvPr/>
            </p:nvSpPr>
            <p:spPr>
              <a:xfrm>
                <a:off x="3652043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4</a:t>
                </a:r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4308D893-E77A-4F0E-887D-6D1C21AD4DB1}"/>
                  </a:ext>
                </a:extLst>
              </p:cNvPr>
              <p:cNvSpPr txBox="1"/>
              <p:nvPr/>
            </p:nvSpPr>
            <p:spPr>
              <a:xfrm>
                <a:off x="4099042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5</a:t>
                </a:r>
              </a:p>
            </p:txBody>
          </p:sp>
          <p:sp>
            <p:nvSpPr>
              <p:cNvPr id="260" name="TextBox 259">
                <a:extLst>
                  <a:ext uri="{FF2B5EF4-FFF2-40B4-BE49-F238E27FC236}">
                    <a16:creationId xmlns:a16="http://schemas.microsoft.com/office/drawing/2014/main" id="{1AA23A12-8C7A-4415-B9DE-FCBA30F33A64}"/>
                  </a:ext>
                </a:extLst>
              </p:cNvPr>
              <p:cNvSpPr txBox="1"/>
              <p:nvPr/>
            </p:nvSpPr>
            <p:spPr>
              <a:xfrm>
                <a:off x="4544984" y="1228011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1</a:t>
                </a:r>
              </a:p>
            </p:txBody>
          </p:sp>
          <p:sp>
            <p:nvSpPr>
              <p:cNvPr id="261" name="TextBox 260">
                <a:extLst>
                  <a:ext uri="{FF2B5EF4-FFF2-40B4-BE49-F238E27FC236}">
                    <a16:creationId xmlns:a16="http://schemas.microsoft.com/office/drawing/2014/main" id="{4A4A004A-B8DD-47A5-A724-73E6971A3ED2}"/>
                  </a:ext>
                </a:extLst>
              </p:cNvPr>
              <p:cNvSpPr txBox="1"/>
              <p:nvPr/>
            </p:nvSpPr>
            <p:spPr>
              <a:xfrm>
                <a:off x="4990926" y="123202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2</a:t>
                </a:r>
              </a:p>
            </p:txBody>
          </p: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2385C0FF-6DAF-467B-8480-32B95185BF68}"/>
                </a:ext>
              </a:extLst>
            </p:cNvPr>
            <p:cNvGrpSpPr/>
            <p:nvPr/>
          </p:nvGrpSpPr>
          <p:grpSpPr>
            <a:xfrm>
              <a:off x="3217255" y="6485138"/>
              <a:ext cx="2145288" cy="313357"/>
              <a:chOff x="3203987" y="1226449"/>
              <a:chExt cx="2145288" cy="313357"/>
            </a:xfrm>
          </p:grpSpPr>
          <p:sp>
            <p:nvSpPr>
              <p:cNvPr id="263" name="TextBox 262">
                <a:extLst>
                  <a:ext uri="{FF2B5EF4-FFF2-40B4-BE49-F238E27FC236}">
                    <a16:creationId xmlns:a16="http://schemas.microsoft.com/office/drawing/2014/main" id="{C48EFD4B-444E-4259-BB78-AB6655D5A93C}"/>
                  </a:ext>
                </a:extLst>
              </p:cNvPr>
              <p:cNvSpPr txBox="1"/>
              <p:nvPr/>
            </p:nvSpPr>
            <p:spPr>
              <a:xfrm>
                <a:off x="3203987" y="1229255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1</a:t>
                </a:r>
              </a:p>
            </p:txBody>
          </p:sp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A33F0233-A962-4F3C-987C-5B09D3636638}"/>
                  </a:ext>
                </a:extLst>
              </p:cNvPr>
              <p:cNvSpPr txBox="1"/>
              <p:nvPr/>
            </p:nvSpPr>
            <p:spPr>
              <a:xfrm>
                <a:off x="3652043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3</a:t>
                </a:r>
              </a:p>
            </p:txBody>
          </p: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4213F30D-63B3-4238-A083-4913AA52614F}"/>
                  </a:ext>
                </a:extLst>
              </p:cNvPr>
              <p:cNvSpPr txBox="1"/>
              <p:nvPr/>
            </p:nvSpPr>
            <p:spPr>
              <a:xfrm>
                <a:off x="4099042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4</a:t>
                </a:r>
              </a:p>
            </p:txBody>
          </p:sp>
          <p:sp>
            <p:nvSpPr>
              <p:cNvPr id="266" name="TextBox 265">
                <a:extLst>
                  <a:ext uri="{FF2B5EF4-FFF2-40B4-BE49-F238E27FC236}">
                    <a16:creationId xmlns:a16="http://schemas.microsoft.com/office/drawing/2014/main" id="{A7480C6C-6D4F-4F7B-952D-98EA509F32C5}"/>
                  </a:ext>
                </a:extLst>
              </p:cNvPr>
              <p:cNvSpPr txBox="1"/>
              <p:nvPr/>
            </p:nvSpPr>
            <p:spPr>
              <a:xfrm>
                <a:off x="4544984" y="1228011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2</a:t>
                </a:r>
              </a:p>
            </p:txBody>
          </p:sp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2070F95D-0867-400C-ABF3-9AF5A83100FC}"/>
                  </a:ext>
                </a:extLst>
              </p:cNvPr>
              <p:cNvSpPr txBox="1"/>
              <p:nvPr/>
            </p:nvSpPr>
            <p:spPr>
              <a:xfrm>
                <a:off x="4990926" y="123202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5</a:t>
                </a:r>
              </a:p>
            </p:txBody>
          </p:sp>
        </p:grpSp>
        <p:grpSp>
          <p:nvGrpSpPr>
            <p:cNvPr id="268" name="Group 267">
              <a:extLst>
                <a:ext uri="{FF2B5EF4-FFF2-40B4-BE49-F238E27FC236}">
                  <a16:creationId xmlns:a16="http://schemas.microsoft.com/office/drawing/2014/main" id="{161DC973-0D17-4D24-B5B6-35F3EF95B91C}"/>
                </a:ext>
              </a:extLst>
            </p:cNvPr>
            <p:cNvGrpSpPr/>
            <p:nvPr/>
          </p:nvGrpSpPr>
          <p:grpSpPr>
            <a:xfrm>
              <a:off x="3217782" y="6859598"/>
              <a:ext cx="2145288" cy="313357"/>
              <a:chOff x="3203987" y="1226449"/>
              <a:chExt cx="2145288" cy="313357"/>
            </a:xfrm>
          </p:grpSpPr>
          <p:sp>
            <p:nvSpPr>
              <p:cNvPr id="269" name="TextBox 268">
                <a:extLst>
                  <a:ext uri="{FF2B5EF4-FFF2-40B4-BE49-F238E27FC236}">
                    <a16:creationId xmlns:a16="http://schemas.microsoft.com/office/drawing/2014/main" id="{F8C4374C-7534-4EE1-BDBF-7227A9BC7C68}"/>
                  </a:ext>
                </a:extLst>
              </p:cNvPr>
              <p:cNvSpPr txBox="1"/>
              <p:nvPr/>
            </p:nvSpPr>
            <p:spPr>
              <a:xfrm>
                <a:off x="3203987" y="1229255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4</a:t>
                </a:r>
              </a:p>
            </p:txBody>
          </p:sp>
          <p:sp>
            <p:nvSpPr>
              <p:cNvPr id="270" name="TextBox 269">
                <a:extLst>
                  <a:ext uri="{FF2B5EF4-FFF2-40B4-BE49-F238E27FC236}">
                    <a16:creationId xmlns:a16="http://schemas.microsoft.com/office/drawing/2014/main" id="{E845203A-CC31-4D52-9A75-E304612D4702}"/>
                  </a:ext>
                </a:extLst>
              </p:cNvPr>
              <p:cNvSpPr txBox="1"/>
              <p:nvPr/>
            </p:nvSpPr>
            <p:spPr>
              <a:xfrm>
                <a:off x="3652043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5</a:t>
                </a:r>
              </a:p>
            </p:txBody>
          </p:sp>
          <p:sp>
            <p:nvSpPr>
              <p:cNvPr id="271" name="TextBox 270">
                <a:extLst>
                  <a:ext uri="{FF2B5EF4-FFF2-40B4-BE49-F238E27FC236}">
                    <a16:creationId xmlns:a16="http://schemas.microsoft.com/office/drawing/2014/main" id="{77EA36DF-C056-4F2E-AC5C-8D397E79C958}"/>
                  </a:ext>
                </a:extLst>
              </p:cNvPr>
              <p:cNvSpPr txBox="1"/>
              <p:nvPr/>
            </p:nvSpPr>
            <p:spPr>
              <a:xfrm>
                <a:off x="4099042" y="122644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1</a:t>
                </a:r>
              </a:p>
            </p:txBody>
          </p:sp>
          <p:sp>
            <p:nvSpPr>
              <p:cNvPr id="272" name="TextBox 271">
                <a:extLst>
                  <a:ext uri="{FF2B5EF4-FFF2-40B4-BE49-F238E27FC236}">
                    <a16:creationId xmlns:a16="http://schemas.microsoft.com/office/drawing/2014/main" id="{3116F546-FE5D-478C-8568-235924109748}"/>
                  </a:ext>
                </a:extLst>
              </p:cNvPr>
              <p:cNvSpPr txBox="1"/>
              <p:nvPr/>
            </p:nvSpPr>
            <p:spPr>
              <a:xfrm>
                <a:off x="4544984" y="1228011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3</a:t>
                </a:r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A6DE783A-97CC-4A37-B654-7CD6A5E5DD7C}"/>
                  </a:ext>
                </a:extLst>
              </p:cNvPr>
              <p:cNvSpPr txBox="1"/>
              <p:nvPr/>
            </p:nvSpPr>
            <p:spPr>
              <a:xfrm>
                <a:off x="4990926" y="1232029"/>
                <a:ext cx="358349" cy="3077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400" dirty="0"/>
                  <a:t>2</a:t>
                </a:r>
              </a:p>
            </p:txBody>
          </p:sp>
        </p:grp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1DDFE20D-51E4-48AF-90C1-F0665D882F77}"/>
              </a:ext>
            </a:extLst>
          </p:cNvPr>
          <p:cNvSpPr/>
          <p:nvPr/>
        </p:nvSpPr>
        <p:spPr>
          <a:xfrm>
            <a:off x="295896" y="7954877"/>
            <a:ext cx="11293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This is a Multimedia Appendix to a full manuscript published in the J Med Internet Res. For full copyright and citation information see http://dx.doi.org/10.2196/jmir.10944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872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204</Words>
  <Application>Microsoft Office PowerPoint</Application>
  <PresentationFormat>Custom</PresentationFormat>
  <Paragraphs>102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Claudel, Sophie (NIH/CC/OD) [F]</dc:creator>
  <cp:lastModifiedBy>Ceasar, Joniqua (NIH/NHLBI) [F]</cp:lastModifiedBy>
  <cp:revision>28</cp:revision>
  <dcterms:created xsi:type="dcterms:W3CDTF">2018-02-07T14:43:10Z</dcterms:created>
  <dcterms:modified xsi:type="dcterms:W3CDTF">2018-12-22T22:47:04Z</dcterms:modified>
</cp:coreProperties>
</file>