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45" d="100"/>
          <a:sy n="45" d="100"/>
        </p:scale>
        <p:origin x="-2424" y="-7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95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67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7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53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4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2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21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63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4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09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3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B4DBB-038B-4073-AE4C-A1B958769465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E4BA8-52A7-49D9-B3CC-BDF397E91D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11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921229"/>
            <a:ext cx="6799584" cy="7757052"/>
            <a:chOff x="0" y="1921229"/>
            <a:chExt cx="6799584" cy="775705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382910"/>
              <a:ext cx="3490044" cy="291374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0" y="1921229"/>
              <a:ext cx="2720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 Leave One </a:t>
              </a:r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ut analysis: Birth weight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632" y="6173005"/>
              <a:ext cx="3373412" cy="225661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0" y="5668950"/>
              <a:ext cx="2424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C) Leave One </a:t>
              </a:r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ut analysis: LGA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11972" y="1921229"/>
              <a:ext cx="27077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 Leave One </a:t>
              </a:r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ut analysis: Macrosomia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0044" y="2313357"/>
              <a:ext cx="3309540" cy="298329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11972" y="5665750"/>
              <a:ext cx="21836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Leave one out analysis: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SGA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21980" y="6173006"/>
              <a:ext cx="3177604" cy="2256618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16632" y="9416671"/>
              <a:ext cx="2707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S3 Fig: Leave One Out sensitivity analysis</a:t>
              </a:r>
              <a:endPara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1096</TotalTime>
  <Words>41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Windows User</cp:lastModifiedBy>
  <cp:revision>26</cp:revision>
  <cp:lastPrinted>2019-05-01T07:39:09Z</cp:lastPrinted>
  <dcterms:created xsi:type="dcterms:W3CDTF">2019-01-31T07:44:23Z</dcterms:created>
  <dcterms:modified xsi:type="dcterms:W3CDTF">2019-06-08T18:38:25Z</dcterms:modified>
</cp:coreProperties>
</file>