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2160" y="2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02A3-A026-448B-999F-DCA98E5EEBF9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E215-0A2C-44EE-BD69-69A751429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965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02A3-A026-448B-999F-DCA98E5EEBF9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E215-0A2C-44EE-BD69-69A751429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867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02A3-A026-448B-999F-DCA98E5EEBF9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E215-0A2C-44EE-BD69-69A751429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227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02A3-A026-448B-999F-DCA98E5EEBF9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E215-0A2C-44EE-BD69-69A751429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825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02A3-A026-448B-999F-DCA98E5EEBF9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E215-0A2C-44EE-BD69-69A751429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165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02A3-A026-448B-999F-DCA98E5EEBF9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E215-0A2C-44EE-BD69-69A751429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752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02A3-A026-448B-999F-DCA98E5EEBF9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E215-0A2C-44EE-BD69-69A751429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964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02A3-A026-448B-999F-DCA98E5EEBF9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E215-0A2C-44EE-BD69-69A751429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296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02A3-A026-448B-999F-DCA98E5EEBF9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E215-0A2C-44EE-BD69-69A751429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884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02A3-A026-448B-999F-DCA98E5EEBF9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E215-0A2C-44EE-BD69-69A751429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017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02A3-A026-448B-999F-DCA98E5EEBF9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E215-0A2C-44EE-BD69-69A751429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754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B02A3-A026-448B-999F-DCA98E5EEBF9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DE215-0A2C-44EE-BD69-69A751429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505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972" y="6948264"/>
            <a:ext cx="28600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S5 Fig: 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Childhood </a:t>
            </a:r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anthropometric 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outcomes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30" y="1820564"/>
            <a:ext cx="2925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Childhood head circumference (7 – 9yrs)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70556" y="1820564"/>
            <a:ext cx="2943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Childhood chest circumference (7 – 9yrs)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7" y="4378171"/>
            <a:ext cx="29594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Childhood waist circumference (7 – 9yrs)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76865" y="4382755"/>
            <a:ext cx="24657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D)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Childhood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waist:height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(7 – 9yrs)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29" y="2295164"/>
            <a:ext cx="3299231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861" y="2318976"/>
            <a:ext cx="3195100" cy="134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0" y="5107063"/>
            <a:ext cx="3327930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812" y="5107063"/>
            <a:ext cx="3230149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927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45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16</cp:revision>
  <cp:lastPrinted>2019-05-01T07:39:34Z</cp:lastPrinted>
  <dcterms:created xsi:type="dcterms:W3CDTF">2019-02-21T16:33:32Z</dcterms:created>
  <dcterms:modified xsi:type="dcterms:W3CDTF">2019-06-08T18:48:24Z</dcterms:modified>
</cp:coreProperties>
</file>