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50" d="100"/>
          <a:sy n="150" d="100"/>
        </p:scale>
        <p:origin x="-150" y="8190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0808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49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81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474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443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997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333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991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2195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721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73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8AADC-C0E5-487B-8BB3-EF922AECCA6E}" type="datetimeFigureOut">
              <a:rPr lang="en-GB" smtClean="0"/>
              <a:t>08/06/2019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FB31B-7B87-498C-9523-EC01277ACC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990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097956"/>
              </p:ext>
            </p:extLst>
          </p:nvPr>
        </p:nvGraphicFramePr>
        <p:xfrm>
          <a:off x="304800" y="1652337"/>
          <a:ext cx="6049629" cy="7865431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693756"/>
                <a:gridCol w="1219758"/>
                <a:gridCol w="1654815"/>
                <a:gridCol w="1240650"/>
                <a:gridCol w="1240650"/>
              </a:tblGrid>
              <a:tr h="361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Title/Abstract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Screening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Full Text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Screening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</a:tr>
              <a:tr h="36160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Inclusion criteria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Exclusion criteria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Inclusion criteria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Exclusion criteria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</a:tr>
              <a:tr h="89453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Study design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studies.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&gt;50 cases.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Animal studies.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50 cases.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10 cases for metformin group.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Reviews, editorial comments, meeting abstracts, book chapters.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Non-peer review articles.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Human studies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&gt;50 cases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Randomised controlled studies and prospective randomised controlled studies.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Animal studies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50 cases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Reviews, editorial comments, meeting abstracts, book chapters, non-peer review articles.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</a:tr>
              <a:tr h="88049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Group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Pregnant women with GDM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Women with diagnosed GDM with singleton pregnancies.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Obese, non-diabetic pregnant women.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Exclusion of participants based on fetal/birth weight.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</a:tr>
              <a:tr h="119271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Exposure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Metformin vs. insulin AND/OR diet.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2286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 given prior to pregnancy.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Other pharmacological interventions, including glyburide, </a:t>
                      </a:r>
                      <a:r>
                        <a:rPr lang="en-GB" sz="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glibenclamide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GB" sz="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myo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-inositol.                                                           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Metformin compared with insulin and/or diet therapy for women with GDM or untreated women with GDM.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Intervention given only during pregnancy.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</a:tr>
              <a:tr h="417449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1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Outcome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‘Baseline’ maternal parameters recorded before study start and/or at follow-up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Birth weight and/or growth parameters of neonate recorded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Pregnancy and delivery complications recorded (e.g. gestational hypertension, pre-eclampsia and preterm birth) 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Neonatal outcomes (including </a:t>
                      </a:r>
                      <a:r>
                        <a:rPr lang="en-GB" sz="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hyperglycemia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birth weight, SGA, LGA and body composition measurements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Childhood body composition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Childhood metabolic measures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Maternal parameters recorded before study start and/or after study/follow-up.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Birth weight and/or growth parameters of neonate recorded.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Pregnancy and delivery complications recorded (e.g. gestational hypertension, pre-eclampsia and preterm birth).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OR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Neonatal outcomes recorded (including </a:t>
                      </a:r>
                      <a:r>
                        <a:rPr lang="en-GB" sz="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hyperglycemia</a:t>
                      </a: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birth weight, SGA, LGA and body composition).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45720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GB" sz="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88" marR="64888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9404" y="10266947"/>
            <a:ext cx="24545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 Table: </a:t>
            </a:r>
            <a:r>
              <a:rPr lang="nl-NL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Inclusion/Exclusion </a:t>
            </a:r>
            <a:r>
              <a:rPr lang="nl-NL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criteria</a:t>
            </a:r>
            <a:endParaRPr lang="en-GB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143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</TotalTime>
  <Words>285</Words>
  <Application>Microsoft Office PowerPoint</Application>
  <PresentationFormat>Custom</PresentationFormat>
  <Paragraphs>62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Windows User</cp:lastModifiedBy>
  <cp:revision>12</cp:revision>
  <cp:lastPrinted>2019-05-01T07:37:51Z</cp:lastPrinted>
  <dcterms:created xsi:type="dcterms:W3CDTF">2019-02-22T10:17:17Z</dcterms:created>
  <dcterms:modified xsi:type="dcterms:W3CDTF">2019-06-08T17:41:07Z</dcterms:modified>
</cp:coreProperties>
</file>