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6858000" cy="12192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45" d="100"/>
          <a:sy n="45" d="100"/>
        </p:scale>
        <p:origin x="-2376" y="-72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570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98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97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81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13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526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627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57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602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900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439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E86B2-E2B9-43DD-A93E-BB20274626EA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DF040-0A30-4057-AE44-FF1EBCAC05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53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21" y="2205789"/>
            <a:ext cx="5648325" cy="842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74900"/>
            <a:ext cx="6267450" cy="906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888682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1807845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273177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368427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558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90" y="1772152"/>
            <a:ext cx="5981700" cy="873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050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35650"/>
            <a:ext cx="5934075" cy="878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61962" y="1704975"/>
            <a:ext cx="5934075" cy="878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778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97497" y="1562100"/>
            <a:ext cx="6263005" cy="9067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84057" y="10970477"/>
            <a:ext cx="3429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S1 Text: </a:t>
            </a:r>
            <a:r>
              <a:rPr lang="en-GB" altLang="en-US" sz="1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PROSPERO Protocol</a:t>
            </a:r>
            <a:endParaRPr lang="en-GB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096563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5</Words>
  <Application>Microsoft Office PowerPoint</Application>
  <PresentationFormat>Custom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Adkins</dc:creator>
  <cp:lastModifiedBy>Windows User</cp:lastModifiedBy>
  <cp:revision>10</cp:revision>
  <cp:lastPrinted>2019-05-01T07:37:28Z</cp:lastPrinted>
  <dcterms:created xsi:type="dcterms:W3CDTF">2019-02-25T07:20:47Z</dcterms:created>
  <dcterms:modified xsi:type="dcterms:W3CDTF">2019-06-08T17:27:59Z</dcterms:modified>
</cp:coreProperties>
</file>