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100" d="100"/>
          <a:sy n="100" d="100"/>
        </p:scale>
        <p:origin x="-1230" y="3648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20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75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428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32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96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61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24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762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746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11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287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C6D28-9556-449E-AC36-E3D042B72910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0B2C3-44A8-48C2-9B40-AB4DDD29CF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20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intrials.gov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60729" y="1582289"/>
            <a:ext cx="6703550" cy="8485526"/>
            <a:chOff x="260729" y="1582289"/>
            <a:chExt cx="6703550" cy="8485526"/>
          </a:xfrm>
        </p:grpSpPr>
        <p:sp>
          <p:nvSpPr>
            <p:cNvPr id="4" name="TextBox 3"/>
            <p:cNvSpPr txBox="1"/>
            <p:nvPr/>
          </p:nvSpPr>
          <p:spPr>
            <a:xfrm>
              <a:off x="288758" y="1582289"/>
              <a:ext cx="22518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 Search criteria for PubMed:</a:t>
              </a:r>
              <a:endPara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88758" y="1923742"/>
              <a:ext cx="640080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("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metformin"[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MeSH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 Terms] OR "metformin"[All Fields]) AND ("diabetes, gestational"[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MeSH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 Terms] OR ("diabetes"[All Fields] AND "gestational"[All Fields]) OR "gestational diabetes"[All Fields] OR ("gestational"[All Fields] AND "diabetes"[All Fields])) AND ("pregnancy in diabetics"[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MeSH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 Terms] OR ("pregnancy"[All Fields] AND "diabetics"[All Fields]) OR "pregnancy in diabetics"[All Fields] OR ("diabetes"[All Fields] AND "pregnancy"[All Fields]) OR "diabetes in pregnancy"[All Fields] OR "diabetes, gestational"[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MeSH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 Terms] OR ("diabetes"[All Fields] AND "gestational"[All Fields]) OR "gestational diabetes"[All Fields] OR ("diabetes"[All Fields] AND "pregnancy"[All Fields])) </a:t>
              </a:r>
              <a:endParaRPr lang="en-GB" sz="1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8758" y="3622310"/>
              <a:ext cx="28064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 Search criteria for OVID EMBASE: </a:t>
              </a:r>
              <a:endPara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88758" y="3834855"/>
              <a:ext cx="6144126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1)	metformin.mp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.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2)	</a:t>
              </a:r>
              <a:r>
                <a:rPr lang="en-GB" sz="1200" dirty="0" err="1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metformin.ti,ab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.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3)	</a:t>
              </a:r>
              <a:r>
                <a:rPr lang="en-GB" sz="1200" dirty="0" err="1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exp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*metformin/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(4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)	(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2) or (3)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(5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)	</a:t>
              </a:r>
              <a:r>
                <a:rPr lang="en-GB" sz="1200" dirty="0" smtClean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(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gestation* adj3 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diabet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*).</a:t>
              </a:r>
              <a:r>
                <a:rPr lang="en-GB" sz="1200" dirty="0" err="1" smtClean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ti,ab</a:t>
              </a:r>
              <a:r>
                <a:rPr lang="en-GB" sz="1200" dirty="0" smtClean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.</a:t>
              </a:r>
              <a:endParaRPr lang="en-GB" sz="12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6)	</a:t>
              </a:r>
              <a:r>
                <a:rPr lang="en-GB" sz="1200" dirty="0" err="1" smtClean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exp</a:t>
              </a:r>
              <a:r>
                <a:rPr lang="en-GB" sz="1200" dirty="0" smtClean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 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*pregnancy diabetes mellitus/		</a:t>
              </a:r>
              <a:endParaRPr lang="en-GB" sz="12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(7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)	</a:t>
              </a:r>
              <a:r>
                <a:rPr lang="en-GB" sz="1200" dirty="0" smtClean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(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pregnan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* adj3 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diabet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*).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ti,ab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.</a:t>
              </a:r>
              <a:endParaRPr lang="en-GB" sz="12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(8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)	(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5) or (6) or (7)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(9) 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	(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4) and (8)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(10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)  	</a:t>
              </a:r>
              <a:r>
                <a:rPr lang="en-GB" sz="1200" dirty="0" smtClean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((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maternal* or gestation* or 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pregnan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*) adj3 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diabet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*).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ti,ab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. </a:t>
              </a:r>
              <a:endParaRPr lang="en-GB" sz="12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(11) 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 	(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6) or (10)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(12</a:t>
              </a:r>
              <a:r>
                <a:rPr lang="en-GB" sz="1200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) 	(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4) or (11)</a:t>
              </a:r>
              <a:endParaRPr lang="en-GB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88758" y="6178885"/>
              <a:ext cx="6675521" cy="24200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1200" b="1" dirty="0">
                  <a:latin typeface="Times New Roman" panose="02020603050405020304" pitchFamily="18" charset="0"/>
                  <a:ea typeface="Calibri" panose="020F0502020204030204" pitchFamily="34" charset="0"/>
                </a:rPr>
                <a:t>(C) Search criteria for MEDLINE:</a:t>
              </a:r>
              <a:endParaRPr lang="en-GB" sz="12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(1) 	metformin.mp.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(2) 	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metformin.ti,ab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.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(3)	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exp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*metformin/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(4)	(2) or (3)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(5)	(gestation*adj3 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diabet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*).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ti,ab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.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(6)	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(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pregnan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* adj3 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diabet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*).</a:t>
              </a:r>
              <a:r>
                <a:rPr lang="en-GB" sz="1200" dirty="0" err="1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ti,ab</a:t>
              </a:r>
              <a:r>
                <a:rPr lang="en-GB" sz="1200" dirty="0">
                  <a:latin typeface="Times New Roman" panose="02020603050405020304" pitchFamily="18" charset="0"/>
                  <a:ea typeface="Arial Unicode MS" panose="020B0604020202020204" pitchFamily="34" charset="-128"/>
                </a:rPr>
                <a:t>.</a:t>
              </a:r>
              <a:endParaRPr lang="en-GB" sz="1200" dirty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(7)	(5) or (6)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(8)	(4) and (7)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(9)	((maternal* or gestation* or 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pregnan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*)adj3 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diabet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*).</a:t>
              </a:r>
              <a:r>
                <a:rPr lang="en-GB" sz="1200" dirty="0" err="1">
                  <a:latin typeface="Times New Roman" panose="02020603050405020304" pitchFamily="18" charset="0"/>
                  <a:ea typeface="Calibri" panose="020F0502020204030204" pitchFamily="34" charset="0"/>
                </a:rPr>
                <a:t>ti,ab</a:t>
              </a: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.</a:t>
              </a:r>
            </a:p>
            <a:p>
              <a:pPr algn="just">
                <a:spcAft>
                  <a:spcPts val="0"/>
                </a:spcAft>
              </a:pPr>
              <a:r>
                <a:rPr lang="en-GB" sz="1200" dirty="0">
                  <a:latin typeface="Times New Roman" panose="02020603050405020304" pitchFamily="18" charset="0"/>
                  <a:ea typeface="Calibri" panose="020F0502020204030204" pitchFamily="34" charset="0"/>
                </a:rPr>
                <a:t>(10)	(4) and (8)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dirty="0">
                  <a:latin typeface="Times New Roman" panose="02020603050405020304" pitchFamily="18" charset="0"/>
                  <a:ea typeface="Calibri" panose="020F0502020204030204" pitchFamily="34" charset="0"/>
                </a:rPr>
                <a:t> </a:t>
              </a:r>
              <a:endParaRPr lang="en-GB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0729" y="8330358"/>
              <a:ext cx="2615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GB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D) Search terms for Web of Science:</a:t>
              </a:r>
              <a:endPara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8758" y="8557167"/>
              <a:ext cx="48741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Metformin AND Gestational Diabetes Mellitus AND diabetes in pregnancy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8758" y="8899228"/>
              <a:ext cx="31415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GB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E) Search terms for the Cochrane Database:</a:t>
              </a:r>
              <a:endPara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8758" y="9141056"/>
              <a:ext cx="48741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Metformin AND Gestational Diabetes Mellitus AND diabetes in pregnancy 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322870" y="9513817"/>
              <a:ext cx="4814636" cy="553998"/>
              <a:chOff x="322870" y="9513817"/>
              <a:chExt cx="4814636" cy="553998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322870" y="9790816"/>
                <a:ext cx="4814636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Metformin AND Gestational Diabetes Mellitus AND diabetes in pregnancy 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22870" y="9513817"/>
                <a:ext cx="27723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F) Search terms for </a:t>
                </a:r>
                <a:r>
                  <a:rPr lang="en-GB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2"/>
                  </a:rPr>
                  <a:t>www.clintrials.gov</a:t>
                </a:r>
                <a:r>
                  <a:rPr lang="en-GB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en-GB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288758" y="10708640"/>
            <a:ext cx="3068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 Text: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criteria for paper databases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836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541</TotalTime>
  <Words>249</Words>
  <Application>Microsoft Office PowerPoint</Application>
  <PresentationFormat>Custom</PresentationFormat>
  <Paragraphs>34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Adkins</dc:creator>
  <cp:lastModifiedBy>Windows User</cp:lastModifiedBy>
  <cp:revision>15</cp:revision>
  <cp:lastPrinted>2019-05-01T07:37:39Z</cp:lastPrinted>
  <dcterms:created xsi:type="dcterms:W3CDTF">2019-02-22T11:00:10Z</dcterms:created>
  <dcterms:modified xsi:type="dcterms:W3CDTF">2019-06-08T17:33:45Z</dcterms:modified>
</cp:coreProperties>
</file>