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553" autoAdjust="0"/>
    <p:restoredTop sz="96353" autoAdjust="0"/>
  </p:normalViewPr>
  <p:slideViewPr>
    <p:cSldViewPr snapToGrid="0">
      <p:cViewPr>
        <p:scale>
          <a:sx n="120" d="100"/>
          <a:sy n="120" d="100"/>
        </p:scale>
        <p:origin x="1092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57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9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28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57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38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083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30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6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08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14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8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B08F5-1118-4DE5-B9DD-C6D5A01B21C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805B-3AB7-4C7D-BD41-7EA3C587F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13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id="{61C0F91A-9786-418A-BDB8-71414BFC6C5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67" y="1430073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C147BC4E-FF1C-424D-9E06-4D6CAF663C2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09" y="1430073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D3CC536C-935D-419E-A364-E7B9FDC3537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30" y="1430073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AA388E60-6262-4351-B64C-CDA0051BF33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88" y="1430073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图片 62">
            <a:extLst>
              <a:ext uri="{FF2B5EF4-FFF2-40B4-BE49-F238E27FC236}">
                <a16:creationId xmlns:a16="http://schemas.microsoft.com/office/drawing/2014/main" id="{1CD91E59-CD23-43C4-8638-D93ACBCF98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9" cstate="hq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67" y="4218792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BC25919B-B421-4B41-9561-E76649CCC6F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1" cstate="hq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" contras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09" y="4218792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B5853288-E208-43EA-9383-04FBD8E9D7B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3" cstate="hq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2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63"/>
          <a:stretch/>
        </p:blipFill>
        <p:spPr>
          <a:xfrm>
            <a:off x="4951330" y="4218792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8AB8F29E-5C82-41A7-AFEA-2404F2E39C0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5" cstate="hq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1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87" y="4218792"/>
            <a:ext cx="1361739" cy="20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7" name="Rectangle 14">
            <a:extLst>
              <a:ext uri="{FF2B5EF4-FFF2-40B4-BE49-F238E27FC236}">
                <a16:creationId xmlns:a16="http://schemas.microsoft.com/office/drawing/2014/main" id="{B3A9D982-D0FE-4527-B2BB-7B9148149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00" y="4068000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68" name="Rectangle 14">
            <a:extLst>
              <a:ext uri="{FF2B5EF4-FFF2-40B4-BE49-F238E27FC236}">
                <a16:creationId xmlns:a16="http://schemas.microsoft.com/office/drawing/2014/main" id="{D28E55F6-4267-4156-BD07-ED042C72F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0800" y="4068000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MBP</a:t>
            </a:r>
          </a:p>
        </p:txBody>
      </p:sp>
      <p:sp>
        <p:nvSpPr>
          <p:cNvPr id="69" name="Rectangle 14">
            <a:extLst>
              <a:ext uri="{FF2B5EF4-FFF2-40B4-BE49-F238E27FC236}">
                <a16:creationId xmlns:a16="http://schemas.microsoft.com/office/drawing/2014/main" id="{6FE1ED4F-4556-42D1-B602-A427A188C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1600" y="4068000"/>
            <a:ext cx="1360800" cy="1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MBP-MoCDIP6</a:t>
            </a:r>
          </a:p>
        </p:txBody>
      </p:sp>
      <p:sp>
        <p:nvSpPr>
          <p:cNvPr id="70" name="Rectangle 14">
            <a:extLst>
              <a:ext uri="{FF2B5EF4-FFF2-40B4-BE49-F238E27FC236}">
                <a16:creationId xmlns:a16="http://schemas.microsoft.com/office/drawing/2014/main" id="{53610857-BF72-42F2-AAC4-7F98B4661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0000" y="4067382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MBP-MoCDIP7</a:t>
            </a:r>
          </a:p>
        </p:txBody>
      </p:sp>
      <p:sp>
        <p:nvSpPr>
          <p:cNvPr id="71" name="Text Box 381">
            <a:extLst>
              <a:ext uri="{FF2B5EF4-FFF2-40B4-BE49-F238E27FC236}">
                <a16:creationId xmlns:a16="http://schemas.microsoft.com/office/drawing/2014/main" id="{65F66B9C-D5E0-476C-8745-29AB78F03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35" y="3836691"/>
            <a:ext cx="2637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 sz="1000" dirty="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72" name="Text Box 381">
            <a:extLst>
              <a:ext uri="{FF2B5EF4-FFF2-40B4-BE49-F238E27FC236}">
                <a16:creationId xmlns:a16="http://schemas.microsoft.com/office/drawing/2014/main" id="{A18DE135-9571-42EA-9C05-C4F1FA5FB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00" y="1049360"/>
            <a:ext cx="2637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 sz="1000" dirty="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73" name="Rectangle 14">
            <a:extLst>
              <a:ext uri="{FF2B5EF4-FFF2-40B4-BE49-F238E27FC236}">
                <a16:creationId xmlns:a16="http://schemas.microsoft.com/office/drawing/2014/main" id="{A3F6BAC8-4E82-443E-BA05-09B1FF633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00" y="1282514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Buffer</a:t>
            </a:r>
          </a:p>
        </p:txBody>
      </p:sp>
      <p:sp>
        <p:nvSpPr>
          <p:cNvPr id="74" name="Rectangle 14">
            <a:extLst>
              <a:ext uri="{FF2B5EF4-FFF2-40B4-BE49-F238E27FC236}">
                <a16:creationId xmlns:a16="http://schemas.microsoft.com/office/drawing/2014/main" id="{542C2EFE-4720-43B2-850F-2AA1812EA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0800" y="1282514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solidFill>
                  <a:srgbClr val="000000"/>
                </a:solidFill>
                <a:latin typeface="Times New Roman" panose="02020603050405020304" pitchFamily="18" charset="0"/>
              </a:rPr>
              <a:t>MBP</a:t>
            </a:r>
          </a:p>
        </p:txBody>
      </p:sp>
      <p:sp>
        <p:nvSpPr>
          <p:cNvPr id="75" name="Rectangle 14">
            <a:extLst>
              <a:ext uri="{FF2B5EF4-FFF2-40B4-BE49-F238E27FC236}">
                <a16:creationId xmlns:a16="http://schemas.microsoft.com/office/drawing/2014/main" id="{9CD5821D-D4FB-429C-A4A8-3860FBD51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1600" y="1282514"/>
            <a:ext cx="1360800" cy="1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MBP-MoCDIP6</a:t>
            </a:r>
          </a:p>
        </p:txBody>
      </p:sp>
      <p:sp>
        <p:nvSpPr>
          <p:cNvPr id="76" name="Rectangle 14">
            <a:extLst>
              <a:ext uri="{FF2B5EF4-FFF2-40B4-BE49-F238E27FC236}">
                <a16:creationId xmlns:a16="http://schemas.microsoft.com/office/drawing/2014/main" id="{8D216837-D4DE-4AC3-819F-F94AAD723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0000" y="1281896"/>
            <a:ext cx="13608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00" dirty="0">
                <a:latin typeface="Times New Roman" panose="02020603050405020304" pitchFamily="18" charset="0"/>
              </a:rPr>
              <a:t>MBP-MoCDIP7</a:t>
            </a: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B04886A8-D767-4B93-A91B-266AD7F2AAF5}"/>
              </a:ext>
            </a:extLst>
          </p:cNvPr>
          <p:cNvSpPr/>
          <p:nvPr/>
        </p:nvSpPr>
        <p:spPr>
          <a:xfrm>
            <a:off x="590913" y="6598043"/>
            <a:ext cx="5838235" cy="65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2: Figure S1. 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Recombinant MoCDIP6 and MoCDIP7 caused wilt symptoms on rice seedlings.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rice seedlings before spraying with recombinant MoCDIP6 and MoCDIP7. </a:t>
            </a:r>
            <a:r>
              <a:rPr lang="en-US" altLang="zh-CN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 seedlings displayed wilt symptoms at two days after spraying with MBP-MoCDIP6 or MBP-MoCDIP7.</a:t>
            </a:r>
            <a:endParaRPr lang="zh-CN" alt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701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4482</TotalTime>
  <Words>55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csb</dc:creator>
  <cp:lastModifiedBy>Songbiao CHEN</cp:lastModifiedBy>
  <cp:revision>154</cp:revision>
  <cp:lastPrinted>2019-01-22T01:05:19Z</cp:lastPrinted>
  <dcterms:created xsi:type="dcterms:W3CDTF">2018-03-13T13:26:16Z</dcterms:created>
  <dcterms:modified xsi:type="dcterms:W3CDTF">2019-03-21T00:19:08Z</dcterms:modified>
</cp:coreProperties>
</file>