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490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723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6095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2935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91079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049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263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3681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142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348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1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D7E61-08AB-4414-B64D-E0220040D087}" type="datetimeFigureOut">
              <a:rPr lang="en-AU" smtClean="0"/>
              <a:t>18/07/2019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D415-3086-40A6-9326-79CA33BBC3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305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080120"/>
          </a:xfrm>
        </p:spPr>
        <p:txBody>
          <a:bodyPr>
            <a:noAutofit/>
          </a:bodyPr>
          <a:lstStyle/>
          <a:p>
            <a:pPr algn="just"/>
            <a:r>
              <a:rPr lang="en-AU" sz="1600" smtClean="0"/>
              <a:t>Fig</a:t>
            </a:r>
            <a:r>
              <a:rPr lang="en-AU" sz="1600" dirty="0" smtClean="0"/>
              <a:t>. S5</a:t>
            </a:r>
            <a:r>
              <a:rPr lang="en-AU" sz="1600" dirty="0" smtClean="0"/>
              <a:t>. The </a:t>
            </a:r>
            <a:r>
              <a:rPr lang="en-AU" sz="1600" dirty="0"/>
              <a:t>average </a:t>
            </a:r>
            <a:r>
              <a:rPr lang="en-AU" sz="1600" dirty="0" smtClean="0"/>
              <a:t>linkage disequilibrium (LD) </a:t>
            </a:r>
            <a:r>
              <a:rPr lang="en-AU" sz="1600" dirty="0"/>
              <a:t>decays (r</a:t>
            </a:r>
            <a:r>
              <a:rPr lang="en-AU" sz="1600" baseline="30000" dirty="0"/>
              <a:t>2</a:t>
            </a:r>
            <a:r>
              <a:rPr lang="en-AU" sz="1600" dirty="0"/>
              <a:t>)</a:t>
            </a:r>
            <a:br>
              <a:rPr lang="en-AU" sz="1600" dirty="0"/>
            </a:br>
            <a:r>
              <a:rPr lang="en-AU" sz="1600" dirty="0"/>
              <a:t>approach </a:t>
            </a:r>
            <a:r>
              <a:rPr lang="en-AU" sz="1600" dirty="0" smtClean="0"/>
              <a:t>0.02 </a:t>
            </a:r>
            <a:r>
              <a:rPr lang="en-AU" sz="1600" dirty="0"/>
              <a:t>when distance between SNPs was approximately </a:t>
            </a:r>
            <a:r>
              <a:rPr lang="en-AU" sz="1600" dirty="0" smtClean="0"/>
              <a:t>200 Kb. Distance in </a:t>
            </a:r>
            <a:r>
              <a:rPr lang="en-AU" sz="1600" dirty="0" err="1" smtClean="0"/>
              <a:t>bp</a:t>
            </a:r>
            <a:r>
              <a:rPr lang="en-AU" sz="1600" dirty="0" smtClean="0"/>
              <a:t> is shown on X-axis.</a:t>
            </a:r>
            <a:endParaRPr lang="en-AU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640560" cy="46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57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Fig. S5. The average linkage disequilibrium (LD) decays (r2) approach 0.02 when distance between SNPs was approximately 200 Kb. Distance in bp is shown on X-axis.</vt:lpstr>
    </vt:vector>
  </TitlesOfParts>
  <Company>NSW Government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4.</dc:title>
  <dc:creator>NSW Government User</dc:creator>
  <cp:lastModifiedBy>NSW Government User</cp:lastModifiedBy>
  <cp:revision>9</cp:revision>
  <dcterms:created xsi:type="dcterms:W3CDTF">2018-08-28T10:36:54Z</dcterms:created>
  <dcterms:modified xsi:type="dcterms:W3CDTF">2019-07-18T00:36:39Z</dcterms:modified>
</cp:coreProperties>
</file>