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154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820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223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880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50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198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675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502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919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9445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3830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129F6-6C57-41BB-B4E5-6C5CC75DB5A1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7D0A7-F531-4169-993F-93A287CA0D6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183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just"/>
            <a:r>
              <a:rPr lang="en-AU" sz="1600" smtClean="0"/>
              <a:t>Fig</a:t>
            </a:r>
            <a:r>
              <a:rPr lang="en-AU" sz="1600" dirty="0" smtClean="0"/>
              <a:t>. S6. Candidate genes located within 200kb from the significant SNPs associated with flowering time in a GWAS panel of canola. Accessions were grown under long day (LD, 14 h light), short day (SD, 8 h light) treatments in controlled environments (CE) and three field conditions at Wagga Wagga [in single rows: WAG-FT (Row) and plots: WAG-FT (Plots)] and Condobolin [in plots: CON-FT (Plots). Response to photoperiod was estimated as the difference between LD and SD treatments (days). Details are given in supplementary Table 11.</a:t>
            </a:r>
            <a:endParaRPr lang="en-AU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1672"/>
            <a:ext cx="9144000" cy="187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56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110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Fig. S6. Candidate genes located within 200kb from the significant SNPs associated with flowering time in a GWAS panel of canola. Accessions were grown under long day (LD, 14 h light), short day (SD, 8 h light) treatments in controlled environments (CE) and three field conditions at Wagga Wagga [in single rows: WAG-FT (Row) and plots: WAG-FT (Plots)] and Condobolin [in plots: CON-FT (Plots). Response to photoperiod was estimated as the difference between LD and SD treatments (days). Details are given in supplementary Table 11.</vt:lpstr>
    </vt:vector>
  </TitlesOfParts>
  <Company>NSW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x. Candidate genes that located within 200kb from the significant SNPs associated with flowering time in a GWAS panel of canola. Accessions were grown under under long day (LD, 14 h light), short day (SD, 8 h light) and three field conditions environments at Wagga Wagga [in single rows: WAG-FT (Row) and plots: WAG-FT (Plots)] and Condobolin [in plots: CON-FT (Plots).</dc:title>
  <dc:creator>NSW Government User</dc:creator>
  <cp:lastModifiedBy>NSW Government User</cp:lastModifiedBy>
  <cp:revision>8</cp:revision>
  <dcterms:created xsi:type="dcterms:W3CDTF">2019-05-11T22:02:10Z</dcterms:created>
  <dcterms:modified xsi:type="dcterms:W3CDTF">2019-07-18T00:37:30Z</dcterms:modified>
</cp:coreProperties>
</file>