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56" r:id="rId5"/>
    <p:sldId id="261" r:id="rId6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445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248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6931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3147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0659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9050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223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197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8929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7005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277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6B8EA-3EA4-4C41-9ADB-2C501BDABC90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C9CC3-4983-4C75-B820-FDB43A271E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1033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62" y="885825"/>
            <a:ext cx="7381875" cy="508635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000" dirty="0" smtClean="0"/>
              <a:t>Fig. S7 </a:t>
            </a:r>
            <a:r>
              <a:rPr lang="en-AU" sz="2000" dirty="0" smtClean="0"/>
              <a:t>(A). </a:t>
            </a:r>
            <a:r>
              <a:rPr lang="en-AU" sz="2000" dirty="0"/>
              <a:t>Frequency </a:t>
            </a:r>
            <a:r>
              <a:rPr lang="en-AU" sz="2000" dirty="0" smtClean="0"/>
              <a:t>distribution of shoot biomass in a </a:t>
            </a:r>
            <a:r>
              <a:rPr lang="en-AU" sz="2000" dirty="0" err="1" smtClean="0"/>
              <a:t>SAgS</a:t>
            </a:r>
            <a:r>
              <a:rPr lang="en-AU" sz="2000" dirty="0" smtClean="0"/>
              <a:t> DH population </a:t>
            </a:r>
            <a:r>
              <a:rPr lang="en-AU" sz="2000" dirty="0" err="1" smtClean="0"/>
              <a:t>phenotyped</a:t>
            </a:r>
            <a:r>
              <a:rPr lang="en-AU" sz="2000" dirty="0" smtClean="0"/>
              <a:t> across 2014-2016 growing environments. 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997521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000" dirty="0" smtClean="0"/>
              <a:t>Fig. S7 </a:t>
            </a:r>
            <a:r>
              <a:rPr lang="en-AU" sz="2000" dirty="0" smtClean="0"/>
              <a:t>(B). </a:t>
            </a:r>
            <a:r>
              <a:rPr lang="en-AU" sz="2000" dirty="0"/>
              <a:t>Frequency </a:t>
            </a:r>
            <a:r>
              <a:rPr lang="en-AU" sz="2000" dirty="0" smtClean="0"/>
              <a:t>distribution of fractional ground cover, measured as NDVI with a hand-held </a:t>
            </a:r>
            <a:r>
              <a:rPr lang="en-AU" sz="2000" dirty="0" err="1" smtClean="0"/>
              <a:t>GreenSeeker</a:t>
            </a:r>
            <a:r>
              <a:rPr lang="en-AU" sz="2000" dirty="0" smtClean="0"/>
              <a:t> machine, in a </a:t>
            </a:r>
            <a:r>
              <a:rPr lang="en-AU" sz="2000" dirty="0" err="1" smtClean="0"/>
              <a:t>SAgS</a:t>
            </a:r>
            <a:r>
              <a:rPr lang="en-AU" sz="2000" dirty="0" smtClean="0"/>
              <a:t> DH population </a:t>
            </a:r>
            <a:r>
              <a:rPr lang="en-AU" sz="2000" dirty="0" err="1" smtClean="0"/>
              <a:t>phenotyped</a:t>
            </a:r>
            <a:r>
              <a:rPr lang="en-AU" sz="2000" dirty="0" smtClean="0"/>
              <a:t> across 2015-2016 growing environments. </a:t>
            </a:r>
            <a:endParaRPr lang="en-AU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7381875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78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1800" dirty="0" smtClean="0"/>
              <a:t>Fig. S7 </a:t>
            </a:r>
            <a:r>
              <a:rPr lang="en-AU" sz="1800" dirty="0" smtClean="0"/>
              <a:t>(C). Frequency distribution of days to flower in a </a:t>
            </a:r>
            <a:r>
              <a:rPr lang="en-AU" sz="1800" dirty="0" err="1" smtClean="0"/>
              <a:t>SAgS</a:t>
            </a:r>
            <a:r>
              <a:rPr lang="en-AU" sz="1800" dirty="0" smtClean="0"/>
              <a:t> DH population </a:t>
            </a:r>
            <a:r>
              <a:rPr lang="en-AU" sz="1800" dirty="0" err="1" smtClean="0"/>
              <a:t>phenotyped</a:t>
            </a:r>
            <a:r>
              <a:rPr lang="en-AU" sz="1800" dirty="0" smtClean="0"/>
              <a:t> across four environments (2013-2016). Phenotypic data of 2013 and 2014 was published previously [13]</a:t>
            </a:r>
            <a:endParaRPr lang="en-AU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7381875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618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45" y="1412776"/>
            <a:ext cx="7381875" cy="508635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000" dirty="0" smtClean="0"/>
              <a:t>Fig. S7 </a:t>
            </a:r>
            <a:r>
              <a:rPr lang="en-AU" sz="2000" dirty="0"/>
              <a:t>(D). Frequency </a:t>
            </a:r>
            <a:r>
              <a:rPr lang="en-AU" sz="2000" dirty="0" smtClean="0"/>
              <a:t>distribution of plant height and plant emergence in a </a:t>
            </a:r>
            <a:r>
              <a:rPr lang="en-AU" sz="2000" dirty="0" err="1" smtClean="0"/>
              <a:t>SAgS</a:t>
            </a:r>
            <a:r>
              <a:rPr lang="en-AU" sz="2000" dirty="0" smtClean="0"/>
              <a:t> DH population </a:t>
            </a:r>
            <a:r>
              <a:rPr lang="en-AU" sz="2000" dirty="0" err="1" smtClean="0"/>
              <a:t>phenotyped</a:t>
            </a:r>
            <a:r>
              <a:rPr lang="en-AU" sz="2000" dirty="0" smtClean="0"/>
              <a:t> in 2016 growing environments. 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256030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0" y="1340768"/>
            <a:ext cx="7381875" cy="508635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1800" smtClean="0"/>
              <a:t>Fig</a:t>
            </a:r>
            <a:r>
              <a:rPr lang="en-AU" sz="1800" dirty="0" smtClean="0"/>
              <a:t>. S7 </a:t>
            </a:r>
            <a:r>
              <a:rPr lang="en-AU" sz="1800" dirty="0" smtClean="0"/>
              <a:t>(E). </a:t>
            </a:r>
            <a:r>
              <a:rPr lang="en-AU" sz="1800" dirty="0"/>
              <a:t>Frequency </a:t>
            </a:r>
            <a:r>
              <a:rPr lang="en-AU" sz="1800" dirty="0" smtClean="0"/>
              <a:t>distribution of grain yield in a </a:t>
            </a:r>
            <a:r>
              <a:rPr lang="en-AU" sz="1800" dirty="0" err="1" smtClean="0"/>
              <a:t>SAgS</a:t>
            </a:r>
            <a:r>
              <a:rPr lang="en-AU" sz="1800" dirty="0" smtClean="0"/>
              <a:t> DH population </a:t>
            </a:r>
            <a:r>
              <a:rPr lang="en-AU" sz="1800" dirty="0" err="1" smtClean="0"/>
              <a:t>phenotyped</a:t>
            </a:r>
            <a:r>
              <a:rPr lang="en-AU" sz="1800" dirty="0" smtClean="0"/>
              <a:t> across four environments (2013-2016). Phenotypic data of 2013 and 2014 experiments was published previously </a:t>
            </a:r>
            <a:r>
              <a:rPr lang="en-AU" sz="1800" dirty="0"/>
              <a:t>[</a:t>
            </a:r>
            <a:r>
              <a:rPr lang="en-AU" sz="1800" dirty="0" smtClean="0"/>
              <a:t>13].</a:t>
            </a: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1694471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152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Fig. S7 (A). Frequency distribution of shoot biomass in a SAgS DH population phenotyped across 2014-2016 growing environments. </vt:lpstr>
      <vt:lpstr>Fig. S7 (B). Frequency distribution of fractional ground cover, measured as NDVI with a hand-held GreenSeeker machine, in a SAgS DH population phenotyped across 2015-2016 growing environments. </vt:lpstr>
      <vt:lpstr>Fig. S7 (C). Frequency distribution of days to flower in a SAgS DH population phenotyped across four environments (2013-2016). Phenotypic data of 2013 and 2014 was published previously [13]</vt:lpstr>
      <vt:lpstr>Fig. S7 (D). Frequency distribution of plant height and plant emergence in a SAgS DH population phenotyped in 2016 growing environments. </vt:lpstr>
      <vt:lpstr>Fig. S7 (E). Frequency distribution of grain yield in a SAgS DH population phenotyped across four environments (2013-2016). Phenotypic data of 2013 and 2014 experiments was published previously [13].</vt:lpstr>
    </vt:vector>
  </TitlesOfParts>
  <Company>NSW Government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NSW Government User</dc:creator>
  <cp:lastModifiedBy>NSW Government User</cp:lastModifiedBy>
  <cp:revision>16</cp:revision>
  <cp:lastPrinted>2018-08-28T07:29:50Z</cp:lastPrinted>
  <dcterms:created xsi:type="dcterms:W3CDTF">2018-06-18T05:29:42Z</dcterms:created>
  <dcterms:modified xsi:type="dcterms:W3CDTF">2019-07-18T00:33:00Z</dcterms:modified>
</cp:coreProperties>
</file>