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49375" autoAdjust="0"/>
  </p:normalViewPr>
  <p:slideViewPr>
    <p:cSldViewPr snapToGrid="0" snapToObjects="1" showGuides="1">
      <p:cViewPr varScale="1">
        <p:scale>
          <a:sx n="46" d="100"/>
          <a:sy n="46" d="100"/>
        </p:scale>
        <p:origin x="-2936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8738E-7F95-124D-B55F-D166AD59AEFF}" type="datetimeFigureOut">
              <a:rPr lang="fr-FR" smtClean="0"/>
              <a:t>29/04/19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173107-3677-804A-B4D6-A8157FCE915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2343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100" b="1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Figure SI6</a:t>
            </a:r>
            <a:r>
              <a:rPr lang="fr-FR" sz="1100" b="1" kern="120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.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A31B0-F628-AC41-8B34-B72FA5E856B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7156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033D-AE0B-4044-BE76-58BCA5F7C89B}" type="datetimeFigureOut">
              <a:rPr lang="fr-FR" smtClean="0"/>
              <a:t>29/04/19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0C79D-B60F-7D4E-9542-483C4F9037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148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033D-AE0B-4044-BE76-58BCA5F7C89B}" type="datetimeFigureOut">
              <a:rPr lang="fr-FR" smtClean="0"/>
              <a:t>29/04/19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0C79D-B60F-7D4E-9542-483C4F9037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6481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033D-AE0B-4044-BE76-58BCA5F7C89B}" type="datetimeFigureOut">
              <a:rPr lang="fr-FR" smtClean="0"/>
              <a:t>29/04/19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0C79D-B60F-7D4E-9542-483C4F9037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3711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033D-AE0B-4044-BE76-58BCA5F7C89B}" type="datetimeFigureOut">
              <a:rPr lang="fr-FR" smtClean="0"/>
              <a:t>29/04/19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0C79D-B60F-7D4E-9542-483C4F9037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5212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033D-AE0B-4044-BE76-58BCA5F7C89B}" type="datetimeFigureOut">
              <a:rPr lang="fr-FR" smtClean="0"/>
              <a:t>29/04/19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0C79D-B60F-7D4E-9542-483C4F9037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5739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033D-AE0B-4044-BE76-58BCA5F7C89B}" type="datetimeFigureOut">
              <a:rPr lang="fr-FR" smtClean="0"/>
              <a:t>29/04/19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0C79D-B60F-7D4E-9542-483C4F9037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7365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033D-AE0B-4044-BE76-58BCA5F7C89B}" type="datetimeFigureOut">
              <a:rPr lang="fr-FR" smtClean="0"/>
              <a:t>29/04/19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0C79D-B60F-7D4E-9542-483C4F9037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7472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033D-AE0B-4044-BE76-58BCA5F7C89B}" type="datetimeFigureOut">
              <a:rPr lang="fr-FR" smtClean="0"/>
              <a:t>29/04/19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0C79D-B60F-7D4E-9542-483C4F9037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671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033D-AE0B-4044-BE76-58BCA5F7C89B}" type="datetimeFigureOut">
              <a:rPr lang="fr-FR" smtClean="0"/>
              <a:t>29/04/19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0C79D-B60F-7D4E-9542-483C4F9037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337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033D-AE0B-4044-BE76-58BCA5F7C89B}" type="datetimeFigureOut">
              <a:rPr lang="fr-FR" smtClean="0"/>
              <a:t>29/04/19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0C79D-B60F-7D4E-9542-483C4F9037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8790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033D-AE0B-4044-BE76-58BCA5F7C89B}" type="datetimeFigureOut">
              <a:rPr lang="fr-FR" smtClean="0"/>
              <a:t>29/04/19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0C79D-B60F-7D4E-9542-483C4F9037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635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3033D-AE0B-4044-BE76-58BCA5F7C89B}" type="datetimeFigureOut">
              <a:rPr lang="fr-FR" smtClean="0"/>
              <a:t>29/04/19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0C79D-B60F-7D4E-9542-483C4F9037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7923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MLTS_methylation_U251_600dpi (1).pn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253" y="209253"/>
            <a:ext cx="6716797" cy="4724994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27296" y="2134401"/>
            <a:ext cx="263405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>
                <a:latin typeface="Arial"/>
                <a:cs typeface="Arial"/>
              </a:rPr>
              <a:t>out</a:t>
            </a:r>
            <a:r>
              <a:rPr lang="fr-FR" sz="1200" dirty="0" err="1" smtClean="0">
                <a:latin typeface="Arial"/>
                <a:cs typeface="Arial"/>
                <a:sym typeface="Wingdings"/>
              </a:rPr>
              <a:t>in</a:t>
            </a:r>
            <a:r>
              <a:rPr lang="fr-FR" sz="1200" dirty="0" smtClean="0">
                <a:latin typeface="Arial"/>
                <a:cs typeface="Arial"/>
                <a:sym typeface="Wingdings"/>
              </a:rPr>
              <a:t>:</a:t>
            </a:r>
          </a:p>
          <a:p>
            <a:r>
              <a:rPr lang="fr-FR" sz="1200" dirty="0" smtClean="0">
                <a:latin typeface="Arial"/>
                <a:cs typeface="Arial"/>
                <a:sym typeface="Wingdings"/>
              </a:rPr>
              <a:t>Chromosomes</a:t>
            </a:r>
          </a:p>
          <a:p>
            <a:r>
              <a:rPr lang="fr-FR" sz="1200" dirty="0" smtClean="0">
                <a:latin typeface="Arial"/>
                <a:cs typeface="Arial"/>
                <a:sym typeface="Wingdings"/>
              </a:rPr>
              <a:t>DMR mixed</a:t>
            </a:r>
          </a:p>
          <a:p>
            <a:r>
              <a:rPr lang="fr-FR" sz="1200" dirty="0" smtClean="0">
                <a:latin typeface="Arial"/>
                <a:cs typeface="Arial"/>
                <a:sym typeface="Wingdings"/>
              </a:rPr>
              <a:t>DMR </a:t>
            </a:r>
            <a:r>
              <a:rPr lang="fr-FR" sz="1200" dirty="0" err="1" smtClean="0">
                <a:latin typeface="Arial"/>
                <a:cs typeface="Arial"/>
                <a:sym typeface="Wingdings"/>
              </a:rPr>
              <a:t>hypomethylated</a:t>
            </a:r>
            <a:r>
              <a:rPr lang="fr-FR" sz="1200" dirty="0" smtClean="0">
                <a:latin typeface="Arial"/>
                <a:cs typeface="Arial"/>
                <a:sym typeface="Wingdings"/>
              </a:rPr>
              <a:t> green</a:t>
            </a:r>
          </a:p>
          <a:p>
            <a:r>
              <a:rPr lang="fr-FR" sz="1200" dirty="0" smtClean="0">
                <a:latin typeface="Arial"/>
                <a:cs typeface="Arial"/>
                <a:sym typeface="Wingdings"/>
              </a:rPr>
              <a:t>DMR </a:t>
            </a:r>
            <a:r>
              <a:rPr lang="fr-FR" sz="1200" dirty="0" err="1" smtClean="0">
                <a:latin typeface="Arial"/>
                <a:cs typeface="Arial"/>
                <a:sym typeface="Wingdings"/>
              </a:rPr>
              <a:t>hypermehtylated</a:t>
            </a:r>
            <a:r>
              <a:rPr lang="fr-FR" sz="1200" dirty="0" smtClean="0">
                <a:latin typeface="Arial"/>
                <a:cs typeface="Arial"/>
                <a:sym typeface="Wingdings"/>
              </a:rPr>
              <a:t> </a:t>
            </a:r>
            <a:r>
              <a:rPr lang="fr-FR" sz="1200" dirty="0" err="1" smtClean="0">
                <a:latin typeface="Arial"/>
                <a:cs typeface="Arial"/>
                <a:sym typeface="Wingdings"/>
              </a:rPr>
              <a:t>red</a:t>
            </a:r>
            <a:endParaRPr lang="fr-FR" sz="1200" dirty="0" smtClean="0">
              <a:latin typeface="Arial"/>
              <a:cs typeface="Arial"/>
              <a:sym typeface="Wingdings"/>
            </a:endParaRPr>
          </a:p>
          <a:p>
            <a:r>
              <a:rPr lang="fr-FR" sz="1200" dirty="0" err="1" smtClean="0">
                <a:latin typeface="Arial"/>
                <a:cs typeface="Arial"/>
                <a:sym typeface="Wingdings"/>
              </a:rPr>
              <a:t>Specific</a:t>
            </a:r>
            <a:r>
              <a:rPr lang="fr-FR" sz="1200" dirty="0" smtClean="0">
                <a:latin typeface="Arial"/>
                <a:cs typeface="Arial"/>
                <a:sym typeface="Wingdings"/>
              </a:rPr>
              <a:t> DMR</a:t>
            </a:r>
          </a:p>
          <a:p>
            <a:r>
              <a:rPr lang="fr-FR" sz="1200" dirty="0" err="1">
                <a:latin typeface="Arial"/>
                <a:cs typeface="Arial"/>
                <a:sym typeface="Wingdings"/>
              </a:rPr>
              <a:t>N</a:t>
            </a:r>
            <a:r>
              <a:rPr lang="fr-FR" sz="1200" dirty="0" err="1" smtClean="0">
                <a:latin typeface="Arial"/>
                <a:cs typeface="Arial"/>
                <a:sym typeface="Wingdings"/>
              </a:rPr>
              <a:t>egatively</a:t>
            </a:r>
            <a:r>
              <a:rPr lang="fr-FR" sz="1200" dirty="0" smtClean="0">
                <a:latin typeface="Arial"/>
                <a:cs typeface="Arial"/>
                <a:sym typeface="Wingdings"/>
              </a:rPr>
              <a:t> </a:t>
            </a:r>
            <a:r>
              <a:rPr lang="fr-FR" sz="1200" dirty="0" err="1" smtClean="0">
                <a:latin typeface="Arial"/>
                <a:cs typeface="Arial"/>
                <a:sym typeface="Wingdings"/>
              </a:rPr>
              <a:t>correlated</a:t>
            </a:r>
            <a:r>
              <a:rPr lang="fr-FR" sz="1200" dirty="0" smtClean="0">
                <a:latin typeface="Arial"/>
                <a:cs typeface="Arial"/>
                <a:sym typeface="Wingdings"/>
              </a:rPr>
              <a:t> </a:t>
            </a:r>
            <a:r>
              <a:rPr lang="fr-FR" sz="1200" dirty="0" err="1" smtClean="0">
                <a:latin typeface="Arial"/>
                <a:cs typeface="Arial"/>
                <a:sym typeface="Wingdings"/>
              </a:rPr>
              <a:t>genes</a:t>
            </a:r>
            <a:r>
              <a:rPr lang="fr-FR" sz="1200" dirty="0" smtClean="0">
                <a:latin typeface="Arial"/>
                <a:cs typeface="Arial"/>
                <a:sym typeface="Wingdings"/>
              </a:rPr>
              <a:t>: </a:t>
            </a:r>
            <a:r>
              <a:rPr lang="fr-FR" sz="1200" dirty="0" err="1" smtClean="0">
                <a:latin typeface="Arial"/>
                <a:cs typeface="Arial"/>
                <a:sym typeface="Wingdings"/>
              </a:rPr>
              <a:t>Yellow</a:t>
            </a:r>
            <a:endParaRPr lang="fr-FR" sz="1200" dirty="0" smtClean="0">
              <a:latin typeface="Arial"/>
              <a:cs typeface="Arial"/>
              <a:sym typeface="Wingdings"/>
            </a:endParaRPr>
          </a:p>
          <a:p>
            <a:r>
              <a:rPr lang="fr-FR" sz="1200" dirty="0" smtClean="0">
                <a:latin typeface="Arial"/>
                <a:cs typeface="Arial"/>
                <a:sym typeface="Wingdings"/>
              </a:rPr>
              <a:t>All </a:t>
            </a:r>
            <a:r>
              <a:rPr lang="fr-FR" sz="1200" dirty="0" err="1" smtClean="0">
                <a:latin typeface="Arial"/>
                <a:cs typeface="Arial"/>
                <a:sym typeface="Wingdings"/>
              </a:rPr>
              <a:t>transcripts</a:t>
            </a:r>
            <a:r>
              <a:rPr lang="fr-FR" sz="1200" dirty="0" smtClean="0">
                <a:latin typeface="Arial"/>
                <a:cs typeface="Arial"/>
                <a:sym typeface="Wingdings"/>
              </a:rPr>
              <a:t>: </a:t>
            </a:r>
            <a:r>
              <a:rPr lang="fr-FR" sz="1200" dirty="0" err="1" smtClean="0">
                <a:latin typeface="Arial"/>
                <a:cs typeface="Arial"/>
                <a:sym typeface="Wingdings"/>
              </a:rPr>
              <a:t>grey</a:t>
            </a:r>
            <a:endParaRPr lang="fr-FR" sz="1200" dirty="0">
              <a:latin typeface="Arial"/>
              <a:cs typeface="Arial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982802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28</Words>
  <Application>Microsoft Macintosh PowerPoint</Application>
  <PresentationFormat>Présentation à l'écran (16:9)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 Namour</dc:creator>
  <cp:lastModifiedBy>F Namour</cp:lastModifiedBy>
  <cp:revision>9</cp:revision>
  <dcterms:created xsi:type="dcterms:W3CDTF">2018-04-16T16:40:46Z</dcterms:created>
  <dcterms:modified xsi:type="dcterms:W3CDTF">2019-04-29T08:58:55Z</dcterms:modified>
</cp:coreProperties>
</file>