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4" autoAdjust="0"/>
    <p:restoredTop sz="94660"/>
  </p:normalViewPr>
  <p:slideViewPr>
    <p:cSldViewPr snapToGrid="0">
      <p:cViewPr varScale="1">
        <p:scale>
          <a:sx n="95" d="100"/>
          <a:sy n="95" d="100"/>
        </p:scale>
        <p:origin x="1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5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5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8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0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6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8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53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0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3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YG3v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38500" y="571500"/>
            <a:ext cx="5715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3640" y="579120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HGAL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1692" y="3611880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Grb2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8500" y="3611880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BCR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8280"/>
            <a:ext cx="3643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U2932-HGAL(Y106F)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45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</Words>
  <Application>Microsoft Office PowerPoint</Application>
  <PresentationFormat>Widescreen</PresentationFormat>
  <Paragraphs>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MIAMI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Moy, Vincent T.</dc:creator>
  <cp:lastModifiedBy>Lossos, Izidore</cp:lastModifiedBy>
  <cp:revision>12</cp:revision>
  <dcterms:created xsi:type="dcterms:W3CDTF">2016-06-30T21:08:24Z</dcterms:created>
  <dcterms:modified xsi:type="dcterms:W3CDTF">2019-05-31T18:19:06Z</dcterms:modified>
</cp:coreProperties>
</file>