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3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5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5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8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6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2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8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5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0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D688B-EF94-49E1-A6CD-5D5DA94D8855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7C79-B413-4FC4-805B-A9463BBD10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43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H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8280"/>
            <a:ext cx="2343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U2932-HGAL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25000" y="84025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BCR/HGAL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5000" y="306859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BCR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0" y="545344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HGAL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78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</Words>
  <Application>Microsoft Office PowerPoint</Application>
  <PresentationFormat>Widescreen</PresentationFormat>
  <Paragraphs>4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Moy, Vincent T.</dc:creator>
  <cp:lastModifiedBy>Lossos, Izidore</cp:lastModifiedBy>
  <cp:revision>12</cp:revision>
  <dcterms:created xsi:type="dcterms:W3CDTF">2016-06-30T21:08:24Z</dcterms:created>
  <dcterms:modified xsi:type="dcterms:W3CDTF">2019-05-31T18:19:34Z</dcterms:modified>
</cp:coreProperties>
</file>