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5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6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8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5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0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3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Y dynamic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42034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3643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U2932-HGAL(Y106F)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12393" y="84025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BCR/HGAL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12393" y="306859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BCR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12393" y="545344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HGAL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35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Moy, Vincent T.</dc:creator>
  <cp:lastModifiedBy>Lossos, Izidore</cp:lastModifiedBy>
  <cp:revision>12</cp:revision>
  <dcterms:created xsi:type="dcterms:W3CDTF">2016-06-30T21:08:24Z</dcterms:created>
  <dcterms:modified xsi:type="dcterms:W3CDTF">2019-05-31T18:20:51Z</dcterms:modified>
</cp:coreProperties>
</file>