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7773988" cy="10059988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1" autoAdjust="0"/>
  </p:normalViewPr>
  <p:slideViewPr>
    <p:cSldViewPr>
      <p:cViewPr>
        <p:scale>
          <a:sx n="80" d="100"/>
          <a:sy n="80" d="100"/>
        </p:scale>
        <p:origin x="-3018" y="-96"/>
      </p:cViewPr>
      <p:guideLst>
        <p:guide orient="horz" pos="3169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83049" y="3125117"/>
            <a:ext cx="6607890" cy="21563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66098" y="5700660"/>
            <a:ext cx="5441792" cy="257088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3770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6871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636141" y="402867"/>
            <a:ext cx="1749147" cy="858359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8700" y="402867"/>
            <a:ext cx="5117875" cy="858359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382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4922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4091" y="6464475"/>
            <a:ext cx="6607890" cy="1998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4091" y="4263853"/>
            <a:ext cx="6607890" cy="220062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0264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8700" y="2347331"/>
            <a:ext cx="3433511" cy="66391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951777" y="2347331"/>
            <a:ext cx="3433511" cy="66391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0690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8700" y="2251854"/>
            <a:ext cx="3434861" cy="9384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8700" y="3190320"/>
            <a:ext cx="3434861" cy="57961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949078" y="2251854"/>
            <a:ext cx="3436211" cy="9384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949078" y="3190320"/>
            <a:ext cx="3436211" cy="57961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298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2023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864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8700" y="400537"/>
            <a:ext cx="2557588" cy="17046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39413" y="400537"/>
            <a:ext cx="4345875" cy="85859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8700" y="2105146"/>
            <a:ext cx="2557588" cy="68813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879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3756" y="7041992"/>
            <a:ext cx="4664393" cy="8313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23756" y="898878"/>
            <a:ext cx="4664393" cy="603599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23756" y="7873338"/>
            <a:ext cx="4664393" cy="11806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135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88700" y="402866"/>
            <a:ext cx="6996589" cy="1676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8700" y="2347331"/>
            <a:ext cx="6996589" cy="6639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88699" y="9324119"/>
            <a:ext cx="1813931" cy="535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644F4-EB0D-4C98-BE1C-61E67B517F6C}" type="datetimeFigureOut">
              <a:rPr lang="de-CH" smtClean="0"/>
              <a:t>18.03.2016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56113" y="9324119"/>
            <a:ext cx="2461763" cy="535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571358" y="9324119"/>
            <a:ext cx="1813931" cy="535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2ADB-D8E9-4E17-AF4B-2F66BE3E6C0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0180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63" y="4616751"/>
            <a:ext cx="1800000" cy="1781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4589" y="188640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A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5" name="Textfeld 43"/>
          <p:cNvSpPr txBox="1"/>
          <p:nvPr/>
        </p:nvSpPr>
        <p:spPr>
          <a:xfrm>
            <a:off x="5034049" y="1677450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0.34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46"/>
          <p:cNvSpPr txBox="1"/>
          <p:nvPr/>
        </p:nvSpPr>
        <p:spPr>
          <a:xfrm>
            <a:off x="5395456" y="1683604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0.96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47"/>
          <p:cNvSpPr txBox="1"/>
          <p:nvPr/>
        </p:nvSpPr>
        <p:spPr>
          <a:xfrm>
            <a:off x="5034049" y="1537789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1.04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50"/>
          <p:cNvSpPr txBox="1"/>
          <p:nvPr/>
        </p:nvSpPr>
        <p:spPr>
          <a:xfrm>
            <a:off x="5395456" y="1543943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2.45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20"/>
          <p:cNvSpPr txBox="1"/>
          <p:nvPr/>
        </p:nvSpPr>
        <p:spPr>
          <a:xfrm rot="16200000">
            <a:off x="-11477" y="724375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SMA-497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21"/>
          <p:cNvSpPr txBox="1"/>
          <p:nvPr/>
        </p:nvSpPr>
        <p:spPr>
          <a:xfrm rot="16200000">
            <a:off x="1510087" y="734013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SMA-540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22"/>
          <p:cNvSpPr txBox="1"/>
          <p:nvPr/>
        </p:nvSpPr>
        <p:spPr>
          <a:xfrm rot="16200000">
            <a:off x="4418485" y="710944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SMA-560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23"/>
          <p:cNvSpPr txBox="1"/>
          <p:nvPr/>
        </p:nvSpPr>
        <p:spPr>
          <a:xfrm rot="16200000">
            <a:off x="5861901" y="693190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GL-261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29" y="600412"/>
            <a:ext cx="1386987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321" y="609554"/>
            <a:ext cx="1399769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feld 43"/>
          <p:cNvSpPr txBox="1"/>
          <p:nvPr/>
        </p:nvSpPr>
        <p:spPr>
          <a:xfrm>
            <a:off x="578286" y="1086679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1.67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43"/>
          <p:cNvSpPr txBox="1"/>
          <p:nvPr/>
        </p:nvSpPr>
        <p:spPr>
          <a:xfrm>
            <a:off x="964579" y="1086679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2.28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43"/>
          <p:cNvSpPr txBox="1"/>
          <p:nvPr/>
        </p:nvSpPr>
        <p:spPr>
          <a:xfrm>
            <a:off x="3362124" y="1100540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0.81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43"/>
          <p:cNvSpPr txBox="1"/>
          <p:nvPr/>
        </p:nvSpPr>
        <p:spPr>
          <a:xfrm>
            <a:off x="3765802" y="1100540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1.07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458" y="598888"/>
            <a:ext cx="1692837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feld 43"/>
          <p:cNvSpPr txBox="1"/>
          <p:nvPr/>
        </p:nvSpPr>
        <p:spPr>
          <a:xfrm>
            <a:off x="662742" y="377402"/>
            <a:ext cx="306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43"/>
          <p:cNvSpPr txBox="1"/>
          <p:nvPr/>
        </p:nvSpPr>
        <p:spPr>
          <a:xfrm>
            <a:off x="1049037" y="377402"/>
            <a:ext cx="306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43"/>
          <p:cNvSpPr txBox="1"/>
          <p:nvPr/>
        </p:nvSpPr>
        <p:spPr>
          <a:xfrm>
            <a:off x="2126099" y="1104613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1.06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43"/>
          <p:cNvSpPr txBox="1"/>
          <p:nvPr/>
        </p:nvSpPr>
        <p:spPr>
          <a:xfrm>
            <a:off x="2486139" y="1104613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1.41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47"/>
          <p:cNvSpPr txBox="1"/>
          <p:nvPr/>
        </p:nvSpPr>
        <p:spPr>
          <a:xfrm>
            <a:off x="6398985" y="1086472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50"/>
          <p:cNvSpPr txBox="1"/>
          <p:nvPr/>
        </p:nvSpPr>
        <p:spPr>
          <a:xfrm>
            <a:off x="6760392" y="1086473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0.04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838" y="587248"/>
            <a:ext cx="1869484" cy="95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463" y="603831"/>
            <a:ext cx="141470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feld 43"/>
          <p:cNvSpPr txBox="1"/>
          <p:nvPr/>
        </p:nvSpPr>
        <p:spPr>
          <a:xfrm>
            <a:off x="210814" y="419312"/>
            <a:ext cx="51975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VEGF-A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70570" y="-47129"/>
            <a:ext cx="248535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Supplementary Figure </a:t>
            </a:r>
            <a:r>
              <a:rPr lang="en-GB" sz="1400" b="1" dirty="0">
                <a:latin typeface="Arial" charset="0"/>
                <a:ea typeface="ＭＳ Ｐゴシック" charset="0"/>
              </a:rPr>
              <a:t>2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30" name="Textfeld 43"/>
          <p:cNvSpPr txBox="1"/>
          <p:nvPr/>
        </p:nvSpPr>
        <p:spPr>
          <a:xfrm>
            <a:off x="2164119" y="377402"/>
            <a:ext cx="306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43"/>
          <p:cNvSpPr txBox="1"/>
          <p:nvPr/>
        </p:nvSpPr>
        <p:spPr>
          <a:xfrm>
            <a:off x="2550414" y="377402"/>
            <a:ext cx="306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43"/>
          <p:cNvSpPr txBox="1"/>
          <p:nvPr/>
        </p:nvSpPr>
        <p:spPr>
          <a:xfrm>
            <a:off x="3450688" y="377402"/>
            <a:ext cx="306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43"/>
          <p:cNvSpPr txBox="1"/>
          <p:nvPr/>
        </p:nvSpPr>
        <p:spPr>
          <a:xfrm>
            <a:off x="3836983" y="377402"/>
            <a:ext cx="306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43"/>
          <p:cNvSpPr txBox="1"/>
          <p:nvPr/>
        </p:nvSpPr>
        <p:spPr>
          <a:xfrm>
            <a:off x="5041846" y="377402"/>
            <a:ext cx="306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43"/>
          <p:cNvSpPr txBox="1"/>
          <p:nvPr/>
        </p:nvSpPr>
        <p:spPr>
          <a:xfrm>
            <a:off x="5428141" y="377402"/>
            <a:ext cx="306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43"/>
          <p:cNvSpPr txBox="1"/>
          <p:nvPr/>
        </p:nvSpPr>
        <p:spPr>
          <a:xfrm>
            <a:off x="6437471" y="377402"/>
            <a:ext cx="306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43"/>
          <p:cNvSpPr txBox="1"/>
          <p:nvPr/>
        </p:nvSpPr>
        <p:spPr>
          <a:xfrm>
            <a:off x="6823766" y="377402"/>
            <a:ext cx="306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212675" y="1717626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B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39" name="Textfeld 20"/>
          <p:cNvSpPr txBox="1"/>
          <p:nvPr/>
        </p:nvSpPr>
        <p:spPr>
          <a:xfrm rot="16200000">
            <a:off x="24024" y="2150167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SMA-497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21"/>
          <p:cNvSpPr txBox="1"/>
          <p:nvPr/>
        </p:nvSpPr>
        <p:spPr>
          <a:xfrm rot="16200000">
            <a:off x="1812397" y="2150168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SMA-540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22"/>
          <p:cNvSpPr txBox="1"/>
          <p:nvPr/>
        </p:nvSpPr>
        <p:spPr>
          <a:xfrm rot="16200000">
            <a:off x="3629653" y="2150167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SMA-560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23"/>
          <p:cNvSpPr txBox="1"/>
          <p:nvPr/>
        </p:nvSpPr>
        <p:spPr>
          <a:xfrm rot="16200000">
            <a:off x="5532487" y="2150167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GL-261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27"/>
          <p:cNvSpPr txBox="1"/>
          <p:nvPr/>
        </p:nvSpPr>
        <p:spPr>
          <a:xfrm>
            <a:off x="2213754" y="2426590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0.75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28"/>
          <p:cNvSpPr txBox="1"/>
          <p:nvPr/>
        </p:nvSpPr>
        <p:spPr>
          <a:xfrm>
            <a:off x="2424295" y="2426845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3.26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29"/>
          <p:cNvSpPr txBox="1"/>
          <p:nvPr/>
        </p:nvSpPr>
        <p:spPr>
          <a:xfrm>
            <a:off x="2639642" y="2426845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0.33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30"/>
          <p:cNvSpPr txBox="1"/>
          <p:nvPr/>
        </p:nvSpPr>
        <p:spPr>
          <a:xfrm>
            <a:off x="2887462" y="2426845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1.6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33"/>
          <p:cNvSpPr txBox="1"/>
          <p:nvPr/>
        </p:nvSpPr>
        <p:spPr>
          <a:xfrm>
            <a:off x="4064965" y="2440859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0.88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34"/>
          <p:cNvSpPr txBox="1"/>
          <p:nvPr/>
        </p:nvSpPr>
        <p:spPr>
          <a:xfrm>
            <a:off x="4270021" y="2440859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3.24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35"/>
          <p:cNvSpPr txBox="1"/>
          <p:nvPr/>
        </p:nvSpPr>
        <p:spPr>
          <a:xfrm>
            <a:off x="4486045" y="2440859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0.42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36"/>
          <p:cNvSpPr txBox="1"/>
          <p:nvPr/>
        </p:nvSpPr>
        <p:spPr>
          <a:xfrm>
            <a:off x="4706085" y="2440859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2.7</a:t>
            </a:r>
          </a:p>
        </p:txBody>
      </p:sp>
      <p:sp>
        <p:nvSpPr>
          <p:cNvPr id="51" name="Textfeld 39"/>
          <p:cNvSpPr txBox="1"/>
          <p:nvPr/>
        </p:nvSpPr>
        <p:spPr>
          <a:xfrm>
            <a:off x="5933844" y="2428650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0.17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40"/>
          <p:cNvSpPr txBox="1"/>
          <p:nvPr/>
        </p:nvSpPr>
        <p:spPr>
          <a:xfrm>
            <a:off x="6157503" y="2428650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3.26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41"/>
          <p:cNvSpPr txBox="1"/>
          <p:nvPr/>
        </p:nvSpPr>
        <p:spPr>
          <a:xfrm>
            <a:off x="6382528" y="2428650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0.00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42"/>
          <p:cNvSpPr txBox="1"/>
          <p:nvPr/>
        </p:nvSpPr>
        <p:spPr>
          <a:xfrm>
            <a:off x="6612034" y="2428650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1.49</a:t>
            </a:r>
          </a:p>
        </p:txBody>
      </p:sp>
      <p:sp>
        <p:nvSpPr>
          <p:cNvPr id="55" name="Textfeld 86"/>
          <p:cNvSpPr txBox="1"/>
          <p:nvPr/>
        </p:nvSpPr>
        <p:spPr>
          <a:xfrm>
            <a:off x="425381" y="2423976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0.28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87"/>
          <p:cNvSpPr txBox="1"/>
          <p:nvPr/>
        </p:nvSpPr>
        <p:spPr>
          <a:xfrm>
            <a:off x="649040" y="2428877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1.60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feld 88"/>
          <p:cNvSpPr txBox="1"/>
          <p:nvPr/>
        </p:nvSpPr>
        <p:spPr>
          <a:xfrm>
            <a:off x="861913" y="2424231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0.01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feld 89"/>
          <p:cNvSpPr txBox="1"/>
          <p:nvPr/>
        </p:nvSpPr>
        <p:spPr>
          <a:xfrm>
            <a:off x="1080161" y="2424231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0.83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56" y="2018848"/>
            <a:ext cx="1510019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006" y="2018848"/>
            <a:ext cx="152098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261" y="2018848"/>
            <a:ext cx="1545307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095" y="2018848"/>
            <a:ext cx="1545307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Textfeld 43"/>
          <p:cNvSpPr txBox="1"/>
          <p:nvPr/>
        </p:nvSpPr>
        <p:spPr>
          <a:xfrm rot="16200000">
            <a:off x="5830181" y="2627858"/>
            <a:ext cx="5197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feld 43"/>
          <p:cNvSpPr txBox="1"/>
          <p:nvPr/>
        </p:nvSpPr>
        <p:spPr>
          <a:xfrm rot="16200000">
            <a:off x="6004057" y="2655471"/>
            <a:ext cx="5749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feld 43"/>
          <p:cNvSpPr txBox="1"/>
          <p:nvPr/>
        </p:nvSpPr>
        <p:spPr>
          <a:xfrm rot="16200000">
            <a:off x="6260074" y="2640321"/>
            <a:ext cx="5446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LY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feld 43"/>
          <p:cNvSpPr txBox="1"/>
          <p:nvPr/>
        </p:nvSpPr>
        <p:spPr>
          <a:xfrm rot="16200000">
            <a:off x="6485099" y="2586460"/>
            <a:ext cx="544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LY +</a:t>
            </a:r>
          </a:p>
          <a:p>
            <a:pPr algn="ctr"/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212675" y="2941762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C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pic>
        <p:nvPicPr>
          <p:cNvPr id="68" name="Picture 6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36" y="3229794"/>
            <a:ext cx="675075" cy="472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feld 84"/>
          <p:cNvSpPr txBox="1"/>
          <p:nvPr/>
        </p:nvSpPr>
        <p:spPr>
          <a:xfrm>
            <a:off x="555620" y="3661842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0.35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feld 85"/>
          <p:cNvSpPr txBox="1"/>
          <p:nvPr/>
        </p:nvSpPr>
        <p:spPr>
          <a:xfrm>
            <a:off x="869290" y="3661842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0.05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4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746" y="3229794"/>
            <a:ext cx="675516" cy="4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Textfeld 31"/>
          <p:cNvSpPr txBox="1"/>
          <p:nvPr/>
        </p:nvSpPr>
        <p:spPr>
          <a:xfrm>
            <a:off x="4108030" y="3661842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0.86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feld 32"/>
          <p:cNvSpPr txBox="1"/>
          <p:nvPr/>
        </p:nvSpPr>
        <p:spPr>
          <a:xfrm>
            <a:off x="4414883" y="3661842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0.06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7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023" y="3229794"/>
            <a:ext cx="675516" cy="4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Textfeld 37"/>
          <p:cNvSpPr txBox="1"/>
          <p:nvPr/>
        </p:nvSpPr>
        <p:spPr>
          <a:xfrm>
            <a:off x="5932307" y="3661842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0.29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feld 38"/>
          <p:cNvSpPr txBox="1"/>
          <p:nvPr/>
        </p:nvSpPr>
        <p:spPr>
          <a:xfrm>
            <a:off x="6246418" y="3661842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0.02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405" y="3229794"/>
            <a:ext cx="871852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257" y="3229794"/>
            <a:ext cx="871852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534" y="3229794"/>
            <a:ext cx="871852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4" name="Textfeld 43"/>
          <p:cNvSpPr txBox="1"/>
          <p:nvPr/>
        </p:nvSpPr>
        <p:spPr>
          <a:xfrm rot="16200000">
            <a:off x="5868983" y="3870228"/>
            <a:ext cx="5197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SFM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feld 43"/>
          <p:cNvSpPr txBox="1"/>
          <p:nvPr/>
        </p:nvSpPr>
        <p:spPr>
          <a:xfrm rot="16200000">
            <a:off x="6103011" y="3932974"/>
            <a:ext cx="6452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feld 20"/>
          <p:cNvSpPr txBox="1"/>
          <p:nvPr/>
        </p:nvSpPr>
        <p:spPr>
          <a:xfrm rot="16200000">
            <a:off x="31110" y="3361183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SMA-497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feld 22"/>
          <p:cNvSpPr txBox="1"/>
          <p:nvPr/>
        </p:nvSpPr>
        <p:spPr>
          <a:xfrm rot="16200000">
            <a:off x="3610071" y="3361184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SMA-560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feld 23"/>
          <p:cNvSpPr txBox="1"/>
          <p:nvPr/>
        </p:nvSpPr>
        <p:spPr>
          <a:xfrm rot="16200000">
            <a:off x="5434348" y="3361184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GL-261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feld 43"/>
          <p:cNvSpPr txBox="1"/>
          <p:nvPr/>
        </p:nvSpPr>
        <p:spPr>
          <a:xfrm rot="16200000">
            <a:off x="328981" y="2627858"/>
            <a:ext cx="5197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feld 43"/>
          <p:cNvSpPr txBox="1"/>
          <p:nvPr/>
        </p:nvSpPr>
        <p:spPr>
          <a:xfrm rot="16200000">
            <a:off x="502857" y="2655471"/>
            <a:ext cx="5749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feld 43"/>
          <p:cNvSpPr txBox="1"/>
          <p:nvPr/>
        </p:nvSpPr>
        <p:spPr>
          <a:xfrm rot="16200000">
            <a:off x="758874" y="2640321"/>
            <a:ext cx="5446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LY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feld 43"/>
          <p:cNvSpPr txBox="1"/>
          <p:nvPr/>
        </p:nvSpPr>
        <p:spPr>
          <a:xfrm rot="16200000">
            <a:off x="983899" y="2586460"/>
            <a:ext cx="544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LY +</a:t>
            </a:r>
          </a:p>
          <a:p>
            <a:pPr algn="ctr"/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feld 43"/>
          <p:cNvSpPr txBox="1"/>
          <p:nvPr/>
        </p:nvSpPr>
        <p:spPr>
          <a:xfrm rot="16200000">
            <a:off x="2129181" y="2627858"/>
            <a:ext cx="5197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feld 43"/>
          <p:cNvSpPr txBox="1"/>
          <p:nvPr/>
        </p:nvSpPr>
        <p:spPr>
          <a:xfrm rot="16200000">
            <a:off x="2303057" y="2655471"/>
            <a:ext cx="5749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feld 43"/>
          <p:cNvSpPr txBox="1"/>
          <p:nvPr/>
        </p:nvSpPr>
        <p:spPr>
          <a:xfrm rot="16200000">
            <a:off x="2559074" y="2640321"/>
            <a:ext cx="5446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LY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feld 43"/>
          <p:cNvSpPr txBox="1"/>
          <p:nvPr/>
        </p:nvSpPr>
        <p:spPr>
          <a:xfrm rot="16200000">
            <a:off x="2784099" y="2586460"/>
            <a:ext cx="544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LY +</a:t>
            </a:r>
          </a:p>
          <a:p>
            <a:pPr algn="ctr"/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feld 43"/>
          <p:cNvSpPr txBox="1"/>
          <p:nvPr/>
        </p:nvSpPr>
        <p:spPr>
          <a:xfrm rot="16200000">
            <a:off x="3929381" y="2627858"/>
            <a:ext cx="5197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feld 43"/>
          <p:cNvSpPr txBox="1"/>
          <p:nvPr/>
        </p:nvSpPr>
        <p:spPr>
          <a:xfrm rot="16200000">
            <a:off x="4103257" y="2655471"/>
            <a:ext cx="5749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feld 43"/>
          <p:cNvSpPr txBox="1"/>
          <p:nvPr/>
        </p:nvSpPr>
        <p:spPr>
          <a:xfrm rot="16200000">
            <a:off x="4359274" y="2640321"/>
            <a:ext cx="5446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LY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feld 43"/>
          <p:cNvSpPr txBox="1"/>
          <p:nvPr/>
        </p:nvSpPr>
        <p:spPr>
          <a:xfrm rot="16200000">
            <a:off x="4584299" y="2586460"/>
            <a:ext cx="544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LY +</a:t>
            </a:r>
          </a:p>
          <a:p>
            <a:pPr algn="ctr"/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de-CH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569" y="3229794"/>
            <a:ext cx="675075" cy="4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Textfeld 2"/>
          <p:cNvSpPr txBox="1"/>
          <p:nvPr/>
        </p:nvSpPr>
        <p:spPr>
          <a:xfrm>
            <a:off x="2327853" y="3661842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0.45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feld 26"/>
          <p:cNvSpPr txBox="1"/>
          <p:nvPr/>
        </p:nvSpPr>
        <p:spPr>
          <a:xfrm>
            <a:off x="2641523" y="3661842"/>
            <a:ext cx="3614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0.29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5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639" y="3229794"/>
            <a:ext cx="871852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6" name="Textfeld 21"/>
          <p:cNvSpPr txBox="1"/>
          <p:nvPr/>
        </p:nvSpPr>
        <p:spPr>
          <a:xfrm rot="16200000">
            <a:off x="1829453" y="3361184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SMA-540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feld 43"/>
          <p:cNvSpPr txBox="1"/>
          <p:nvPr/>
        </p:nvSpPr>
        <p:spPr>
          <a:xfrm rot="16200000">
            <a:off x="4022402" y="3870228"/>
            <a:ext cx="5197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SFM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feld 43"/>
          <p:cNvSpPr txBox="1"/>
          <p:nvPr/>
        </p:nvSpPr>
        <p:spPr>
          <a:xfrm rot="16200000">
            <a:off x="4256430" y="3932974"/>
            <a:ext cx="6452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feld 43"/>
          <p:cNvSpPr txBox="1"/>
          <p:nvPr/>
        </p:nvSpPr>
        <p:spPr>
          <a:xfrm rot="16200000">
            <a:off x="2214976" y="3870228"/>
            <a:ext cx="5197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SFM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feld 43"/>
          <p:cNvSpPr txBox="1"/>
          <p:nvPr/>
        </p:nvSpPr>
        <p:spPr>
          <a:xfrm rot="16200000">
            <a:off x="2449004" y="3932974"/>
            <a:ext cx="6452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feld 43"/>
          <p:cNvSpPr txBox="1"/>
          <p:nvPr/>
        </p:nvSpPr>
        <p:spPr>
          <a:xfrm rot="16200000">
            <a:off x="445674" y="3870228"/>
            <a:ext cx="51975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SFM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feld 43"/>
          <p:cNvSpPr txBox="1"/>
          <p:nvPr/>
        </p:nvSpPr>
        <p:spPr>
          <a:xfrm rot="16200000">
            <a:off x="679702" y="3932974"/>
            <a:ext cx="6452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6" name="Picture 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000" y="4778146"/>
            <a:ext cx="1746631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" name="Rectangle 4"/>
          <p:cNvSpPr>
            <a:spLocks noChangeArrowheads="1"/>
          </p:cNvSpPr>
          <p:nvPr/>
        </p:nvSpPr>
        <p:spPr bwMode="auto">
          <a:xfrm>
            <a:off x="140667" y="4536789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D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794" y="4778146"/>
            <a:ext cx="1708704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498" y="4778146"/>
            <a:ext cx="1708703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39" y="6686178"/>
            <a:ext cx="1790055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" name="Rectangle 4"/>
          <p:cNvSpPr>
            <a:spLocks noChangeArrowheads="1"/>
          </p:cNvSpPr>
          <p:nvPr/>
        </p:nvSpPr>
        <p:spPr bwMode="auto">
          <a:xfrm>
            <a:off x="212675" y="6470154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b="1" smtClean="0">
                <a:latin typeface="Arial" charset="0"/>
                <a:ea typeface="ＭＳ Ｐゴシック" charset="0"/>
              </a:rPr>
              <a:t>E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802" y="6686178"/>
            <a:ext cx="1646851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327" y="6686178"/>
            <a:ext cx="1646851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756" y="6686178"/>
            <a:ext cx="1624414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" name="Textfeld 20"/>
          <p:cNvSpPr txBox="1"/>
          <p:nvPr/>
        </p:nvSpPr>
        <p:spPr>
          <a:xfrm>
            <a:off x="821835" y="4413678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SMA-497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feld 20"/>
          <p:cNvSpPr txBox="1"/>
          <p:nvPr/>
        </p:nvSpPr>
        <p:spPr>
          <a:xfrm>
            <a:off x="2590850" y="4413678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SMA-540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feld 20"/>
          <p:cNvSpPr txBox="1"/>
          <p:nvPr/>
        </p:nvSpPr>
        <p:spPr>
          <a:xfrm>
            <a:off x="4278219" y="4413678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SMA-560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feld 20"/>
          <p:cNvSpPr txBox="1"/>
          <p:nvPr/>
        </p:nvSpPr>
        <p:spPr>
          <a:xfrm>
            <a:off x="6047234" y="4413678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GL-261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Textfeld 20"/>
          <p:cNvSpPr txBox="1"/>
          <p:nvPr/>
        </p:nvSpPr>
        <p:spPr>
          <a:xfrm>
            <a:off x="870372" y="6477550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SMA-497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feld 20"/>
          <p:cNvSpPr txBox="1"/>
          <p:nvPr/>
        </p:nvSpPr>
        <p:spPr>
          <a:xfrm>
            <a:off x="2590850" y="6477550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SMA-540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Textfeld 20"/>
          <p:cNvSpPr txBox="1"/>
          <p:nvPr/>
        </p:nvSpPr>
        <p:spPr>
          <a:xfrm>
            <a:off x="4278219" y="6491238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SMA-560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feld 20"/>
          <p:cNvSpPr txBox="1"/>
          <p:nvPr/>
        </p:nvSpPr>
        <p:spPr>
          <a:xfrm>
            <a:off x="6047234" y="6477550"/>
            <a:ext cx="760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GL-261</a:t>
            </a:r>
            <a:endParaRPr lang="de-CH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21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USZ">
      <a:dk1>
        <a:sysClr val="windowText" lastClr="000000"/>
      </a:dk1>
      <a:lt1>
        <a:sysClr val="window" lastClr="FFFFFF"/>
      </a:lt1>
      <a:dk2>
        <a:srgbClr val="0057A2"/>
      </a:dk2>
      <a:lt2>
        <a:srgbClr val="E5EAED"/>
      </a:lt2>
      <a:accent1>
        <a:srgbClr val="419BC9"/>
      </a:accent1>
      <a:accent2>
        <a:srgbClr val="86929A"/>
      </a:accent2>
      <a:accent3>
        <a:srgbClr val="FABC34"/>
      </a:accent3>
      <a:accent4>
        <a:srgbClr val="478B7D"/>
      </a:accent4>
      <a:accent5>
        <a:srgbClr val="A64633"/>
      </a:accent5>
      <a:accent6>
        <a:srgbClr val="8F699C"/>
      </a:accent6>
      <a:hlink>
        <a:srgbClr val="0000FF"/>
      </a:hlink>
      <a:folHlink>
        <a:srgbClr val="800080"/>
      </a:folHlink>
    </a:clrScheme>
    <a:fontScheme name="USZ_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123</Words>
  <Application>Microsoft Office PowerPoint</Application>
  <PresentationFormat>Benutzerdefiniert</PresentationFormat>
  <Paragraphs>101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Blank</vt:lpstr>
      <vt:lpstr>PowerPoint-Präsentation</vt:lpstr>
    </vt:vector>
  </TitlesOfParts>
  <Company>UniversitätsSpital Zürich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Mangani Davide</dc:creator>
  <cp:lastModifiedBy>Schneider Hannah</cp:lastModifiedBy>
  <cp:revision>17</cp:revision>
  <cp:lastPrinted>2016-03-18T09:35:22Z</cp:lastPrinted>
  <dcterms:created xsi:type="dcterms:W3CDTF">2015-09-14T17:48:32Z</dcterms:created>
  <dcterms:modified xsi:type="dcterms:W3CDTF">2016-03-18T09:40:08Z</dcterms:modified>
</cp:coreProperties>
</file>