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7773988" cy="10059988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41" autoAdjust="0"/>
  </p:normalViewPr>
  <p:slideViewPr>
    <p:cSldViewPr>
      <p:cViewPr>
        <p:scale>
          <a:sx n="70" d="100"/>
          <a:sy n="70" d="100"/>
        </p:scale>
        <p:origin x="-3318" y="-276"/>
      </p:cViewPr>
      <p:guideLst>
        <p:guide orient="horz" pos="3169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83049" y="3125117"/>
            <a:ext cx="6607890" cy="21563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66098" y="5700660"/>
            <a:ext cx="5441792" cy="257088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18.03.2016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13770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18.03.2016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68716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636141" y="402867"/>
            <a:ext cx="1749147" cy="858359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88700" y="402867"/>
            <a:ext cx="5117875" cy="858359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18.03.2016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43827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18.03.2016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94922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4091" y="6464475"/>
            <a:ext cx="6607890" cy="1998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4091" y="4263853"/>
            <a:ext cx="6607890" cy="220062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18.03.2016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70264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8700" y="2347331"/>
            <a:ext cx="3433511" cy="663912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951777" y="2347331"/>
            <a:ext cx="3433511" cy="663912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18.03.2016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00690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8700" y="2251854"/>
            <a:ext cx="3434861" cy="9384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88700" y="3190320"/>
            <a:ext cx="3434861" cy="57961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949078" y="2251854"/>
            <a:ext cx="3436211" cy="9384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949078" y="3190320"/>
            <a:ext cx="3436211" cy="57961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18.03.2016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52986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18.03.2016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12023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18.03.2016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3864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8700" y="400537"/>
            <a:ext cx="2557588" cy="17046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39413" y="400537"/>
            <a:ext cx="4345875" cy="85859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8700" y="2105146"/>
            <a:ext cx="2557588" cy="68813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18.03.2016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18798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3756" y="7041992"/>
            <a:ext cx="4664393" cy="83134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23756" y="898878"/>
            <a:ext cx="4664393" cy="603599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23756" y="7873338"/>
            <a:ext cx="4664393" cy="11806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18.03.2016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1135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88700" y="402866"/>
            <a:ext cx="6996589" cy="16766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8700" y="2347331"/>
            <a:ext cx="6996589" cy="6639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88699" y="9324119"/>
            <a:ext cx="1813931" cy="535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644F4-EB0D-4C98-BE1C-61E67B517F6C}" type="datetimeFigureOut">
              <a:rPr lang="de-CH" smtClean="0"/>
              <a:t>18.03.2016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56113" y="9324119"/>
            <a:ext cx="2461763" cy="535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571358" y="9324119"/>
            <a:ext cx="1813931" cy="535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0180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105493" y="-36385"/>
            <a:ext cx="248535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Supplementary Figure </a:t>
            </a:r>
            <a:r>
              <a:rPr lang="en-GB" sz="1400" b="1" dirty="0">
                <a:latin typeface="Arial" charset="0"/>
                <a:ea typeface="ＭＳ Ｐゴシック" charset="0"/>
              </a:rPr>
              <a:t>5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098" y="2513880"/>
            <a:ext cx="1236094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794" y="2513880"/>
            <a:ext cx="1242566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0970" y="2513880"/>
            <a:ext cx="125479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254" y="2513880"/>
            <a:ext cx="2068116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feld 3"/>
          <p:cNvSpPr txBox="1"/>
          <p:nvPr/>
        </p:nvSpPr>
        <p:spPr>
          <a:xfrm>
            <a:off x="836712" y="2241427"/>
            <a:ext cx="832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b="1" dirty="0" smtClean="0"/>
              <a:t>SMA-497</a:t>
            </a:r>
            <a:endParaRPr lang="de-CH" b="1" dirty="0"/>
          </a:p>
        </p:txBody>
      </p:sp>
      <p:sp>
        <p:nvSpPr>
          <p:cNvPr id="26" name="Textfeld 17"/>
          <p:cNvSpPr txBox="1"/>
          <p:nvPr/>
        </p:nvSpPr>
        <p:spPr>
          <a:xfrm>
            <a:off x="3846803" y="2237253"/>
            <a:ext cx="832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b="1" dirty="0" smtClean="0"/>
              <a:t>SMA-560</a:t>
            </a:r>
            <a:endParaRPr lang="de-CH" sz="1200" b="1" dirty="0"/>
          </a:p>
        </p:txBody>
      </p:sp>
      <p:sp>
        <p:nvSpPr>
          <p:cNvPr id="27" name="Textfeld 18"/>
          <p:cNvSpPr txBox="1"/>
          <p:nvPr/>
        </p:nvSpPr>
        <p:spPr>
          <a:xfrm>
            <a:off x="2262627" y="2252460"/>
            <a:ext cx="832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b="1" dirty="0" smtClean="0"/>
              <a:t>SMA-540</a:t>
            </a:r>
            <a:endParaRPr lang="de-CH" b="1" dirty="0"/>
          </a:p>
        </p:txBody>
      </p:sp>
      <p:sp>
        <p:nvSpPr>
          <p:cNvPr id="28" name="Textfeld 16"/>
          <p:cNvSpPr txBox="1"/>
          <p:nvPr/>
        </p:nvSpPr>
        <p:spPr>
          <a:xfrm>
            <a:off x="5445224" y="2252460"/>
            <a:ext cx="705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b="1" dirty="0" smtClean="0"/>
              <a:t>GL-261</a:t>
            </a:r>
            <a:endParaRPr lang="de-CH" sz="1200" b="1" dirty="0"/>
          </a:p>
        </p:txBody>
      </p: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199200" y="2149674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C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179" y="421482"/>
            <a:ext cx="1800000" cy="1556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58" y="537689"/>
            <a:ext cx="1812036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273" y="537689"/>
            <a:ext cx="1829544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3886994" y="349474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B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7465" y="421482"/>
            <a:ext cx="1800000" cy="1598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01" y="3733851"/>
            <a:ext cx="3240000" cy="1973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Rectangle 4"/>
          <p:cNvSpPr>
            <a:spLocks noChangeArrowheads="1"/>
          </p:cNvSpPr>
          <p:nvPr/>
        </p:nvSpPr>
        <p:spPr bwMode="auto">
          <a:xfrm>
            <a:off x="212675" y="3877866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D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378" y="3778008"/>
            <a:ext cx="3240000" cy="1939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TextBox 43"/>
          <p:cNvSpPr txBox="1"/>
          <p:nvPr/>
        </p:nvSpPr>
        <p:spPr>
          <a:xfrm rot="16200000">
            <a:off x="-26791" y="4551291"/>
            <a:ext cx="934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400" b="1" dirty="0" smtClean="0"/>
              <a:t>VEGF</a:t>
            </a:r>
          </a:p>
        </p:txBody>
      </p:sp>
      <p:sp>
        <p:nvSpPr>
          <p:cNvPr id="45" name="Rectangle 4"/>
          <p:cNvSpPr>
            <a:spLocks noChangeArrowheads="1"/>
          </p:cNvSpPr>
          <p:nvPr/>
        </p:nvSpPr>
        <p:spPr bwMode="auto">
          <a:xfrm>
            <a:off x="3813075" y="3877866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E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70" y="5966097"/>
            <a:ext cx="3240000" cy="1759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952" y="6038106"/>
            <a:ext cx="1290202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703" y="6038106"/>
            <a:ext cx="1250868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952" y="7046218"/>
            <a:ext cx="1238255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703" y="7046218"/>
            <a:ext cx="1971544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00" b="50000"/>
          <a:stretch/>
        </p:blipFill>
        <p:spPr bwMode="auto">
          <a:xfrm>
            <a:off x="7032708" y="6013180"/>
            <a:ext cx="670710" cy="456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Textfeld 3"/>
          <p:cNvSpPr txBox="1"/>
          <p:nvPr/>
        </p:nvSpPr>
        <p:spPr>
          <a:xfrm rot="16200000">
            <a:off x="3483292" y="6164881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100" b="1" dirty="0" smtClean="0"/>
              <a:t>SMA-497</a:t>
            </a:r>
            <a:endParaRPr lang="de-CH" b="1" dirty="0"/>
          </a:p>
        </p:txBody>
      </p:sp>
      <p:sp>
        <p:nvSpPr>
          <p:cNvPr id="54" name="Textfeld 3"/>
          <p:cNvSpPr txBox="1"/>
          <p:nvPr/>
        </p:nvSpPr>
        <p:spPr>
          <a:xfrm rot="16200000">
            <a:off x="5139476" y="6164881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100" b="1" dirty="0" smtClean="0"/>
              <a:t>SMA-540</a:t>
            </a:r>
            <a:endParaRPr lang="de-CH" b="1" dirty="0"/>
          </a:p>
        </p:txBody>
      </p:sp>
      <p:sp>
        <p:nvSpPr>
          <p:cNvPr id="55" name="Textfeld 3"/>
          <p:cNvSpPr txBox="1"/>
          <p:nvPr/>
        </p:nvSpPr>
        <p:spPr>
          <a:xfrm rot="16200000">
            <a:off x="3483292" y="7161889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100" b="1" dirty="0" smtClean="0"/>
              <a:t>SMA-560</a:t>
            </a:r>
            <a:endParaRPr lang="de-CH" b="1" dirty="0"/>
          </a:p>
        </p:txBody>
      </p:sp>
      <p:sp>
        <p:nvSpPr>
          <p:cNvPr id="56" name="Textfeld 3"/>
          <p:cNvSpPr txBox="1"/>
          <p:nvPr/>
        </p:nvSpPr>
        <p:spPr>
          <a:xfrm rot="16200000">
            <a:off x="5225209" y="7161889"/>
            <a:ext cx="6623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100" b="1" dirty="0" smtClean="0"/>
              <a:t>GL-261</a:t>
            </a:r>
            <a:endParaRPr lang="de-CH" b="1" dirty="0"/>
          </a:p>
        </p:txBody>
      </p:sp>
      <p:sp>
        <p:nvSpPr>
          <p:cNvPr id="57" name="TextBox 56"/>
          <p:cNvSpPr txBox="1"/>
          <p:nvPr/>
        </p:nvSpPr>
        <p:spPr>
          <a:xfrm rot="16200000">
            <a:off x="-118544" y="6567515"/>
            <a:ext cx="934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400" b="1" dirty="0" smtClean="0"/>
              <a:t>VEGFR1</a:t>
            </a:r>
          </a:p>
        </p:txBody>
      </p:sp>
      <p:sp>
        <p:nvSpPr>
          <p:cNvPr id="58" name="Rectangle 4"/>
          <p:cNvSpPr>
            <a:spLocks noChangeArrowheads="1"/>
          </p:cNvSpPr>
          <p:nvPr/>
        </p:nvSpPr>
        <p:spPr bwMode="auto">
          <a:xfrm>
            <a:off x="212675" y="5822082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F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sp>
        <p:nvSpPr>
          <p:cNvPr id="59" name="Rectangle 4"/>
          <p:cNvSpPr>
            <a:spLocks noChangeArrowheads="1"/>
          </p:cNvSpPr>
          <p:nvPr/>
        </p:nvSpPr>
        <p:spPr bwMode="auto">
          <a:xfrm>
            <a:off x="212675" y="7853473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b="1" smtClean="0">
                <a:latin typeface="Arial" charset="0"/>
                <a:ea typeface="ＭＳ Ｐゴシック" charset="0"/>
              </a:rPr>
              <a:t>G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 rot="16200000">
            <a:off x="-118544" y="8816487"/>
            <a:ext cx="934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400" b="1" dirty="0" smtClean="0"/>
              <a:t>VEGFR2</a:t>
            </a:r>
          </a:p>
        </p:txBody>
      </p:sp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70" y="8086220"/>
            <a:ext cx="3240000" cy="176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952" y="8537649"/>
            <a:ext cx="1224609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3" name="Textfeld 3"/>
          <p:cNvSpPr txBox="1"/>
          <p:nvPr/>
        </p:nvSpPr>
        <p:spPr>
          <a:xfrm rot="16200000">
            <a:off x="3483292" y="8700328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100" b="1" dirty="0" smtClean="0"/>
              <a:t>SMA-540</a:t>
            </a:r>
            <a:endParaRPr lang="de-CH" b="1" dirty="0"/>
          </a:p>
        </p:txBody>
      </p:sp>
      <p:sp>
        <p:nvSpPr>
          <p:cNvPr id="64" name="Textfeld 3"/>
          <p:cNvSpPr txBox="1"/>
          <p:nvPr/>
        </p:nvSpPr>
        <p:spPr>
          <a:xfrm rot="16200000">
            <a:off x="5165900" y="8700328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100" b="1" dirty="0" smtClean="0"/>
              <a:t>SMA-560</a:t>
            </a:r>
            <a:endParaRPr lang="de-CH" b="1" dirty="0"/>
          </a:p>
        </p:txBody>
      </p:sp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202" y="8537649"/>
            <a:ext cx="1899609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212675" y="349474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A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5173739" y="277466"/>
            <a:ext cx="8098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TGF-</a:t>
            </a:r>
            <a:r>
              <a:rPr lang="el-GR" sz="1400" b="1" dirty="0"/>
              <a:t>β</a:t>
            </a:r>
            <a:r>
              <a:rPr lang="de-CH" sz="1400" b="1" dirty="0" smtClean="0"/>
              <a:t>2</a:t>
            </a:r>
            <a:endParaRPr lang="en-GB" sz="1400" b="1" dirty="0"/>
          </a:p>
        </p:txBody>
      </p:sp>
      <p:sp>
        <p:nvSpPr>
          <p:cNvPr id="50" name="Textfeld 49"/>
          <p:cNvSpPr txBox="1"/>
          <p:nvPr/>
        </p:nvSpPr>
        <p:spPr>
          <a:xfrm>
            <a:off x="1510730" y="277466"/>
            <a:ext cx="8098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TGF-</a:t>
            </a:r>
            <a:r>
              <a:rPr lang="el-GR" sz="1400" b="1" dirty="0" smtClean="0"/>
              <a:t>β</a:t>
            </a:r>
            <a:r>
              <a:rPr lang="de-CH" sz="1400" b="1" dirty="0"/>
              <a:t>1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35030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USZ">
      <a:dk1>
        <a:sysClr val="windowText" lastClr="000000"/>
      </a:dk1>
      <a:lt1>
        <a:sysClr val="window" lastClr="FFFFFF"/>
      </a:lt1>
      <a:dk2>
        <a:srgbClr val="0057A2"/>
      </a:dk2>
      <a:lt2>
        <a:srgbClr val="E5EAED"/>
      </a:lt2>
      <a:accent1>
        <a:srgbClr val="419BC9"/>
      </a:accent1>
      <a:accent2>
        <a:srgbClr val="86929A"/>
      </a:accent2>
      <a:accent3>
        <a:srgbClr val="FABC34"/>
      </a:accent3>
      <a:accent4>
        <a:srgbClr val="478B7D"/>
      </a:accent4>
      <a:accent5>
        <a:srgbClr val="A64633"/>
      </a:accent5>
      <a:accent6>
        <a:srgbClr val="8F699C"/>
      </a:accent6>
      <a:hlink>
        <a:srgbClr val="0000FF"/>
      </a:hlink>
      <a:folHlink>
        <a:srgbClr val="800080"/>
      </a:folHlink>
    </a:clrScheme>
    <a:fontScheme name="USZ_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29</Words>
  <Application>Microsoft Office PowerPoint</Application>
  <PresentationFormat>Benutzerdefiniert</PresentationFormat>
  <Paragraphs>23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Blank</vt:lpstr>
      <vt:lpstr>PowerPoint-Präsentation</vt:lpstr>
    </vt:vector>
  </TitlesOfParts>
  <Company>UniversitätsSpital Zürich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Mangani Davide</dc:creator>
  <cp:lastModifiedBy>Schneider Hannah</cp:lastModifiedBy>
  <cp:revision>19</cp:revision>
  <cp:lastPrinted>2016-03-18T09:42:39Z</cp:lastPrinted>
  <dcterms:created xsi:type="dcterms:W3CDTF">2015-10-08T08:28:10Z</dcterms:created>
  <dcterms:modified xsi:type="dcterms:W3CDTF">2016-03-18T09:44:37Z</dcterms:modified>
</cp:coreProperties>
</file>