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3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FC623-0550-4136-93F4-A9F720D4404C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0B8AD-20FC-4F15-A76A-C3114F5A5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10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0B8AD-20FC-4F15-A76A-C3114F5A57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6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90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7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5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64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93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10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25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9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202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8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64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43328-A8B5-4EE5-A14D-C2E0A166BE87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4A2C8-1207-4741-82BC-F5DB11E6B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545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DCIM\252___03\IMG_949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0" r="10145"/>
          <a:stretch/>
        </p:blipFill>
        <p:spPr bwMode="auto">
          <a:xfrm>
            <a:off x="8052203" y="520831"/>
            <a:ext cx="2503201" cy="2367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t="1264" r="18563"/>
          <a:stretch/>
        </p:blipFill>
        <p:spPr>
          <a:xfrm>
            <a:off x="2664718" y="520831"/>
            <a:ext cx="2558514" cy="23673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7" r="5515"/>
          <a:stretch/>
        </p:blipFill>
        <p:spPr>
          <a:xfrm>
            <a:off x="216852" y="520831"/>
            <a:ext cx="2393318" cy="23673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10170" y="425829"/>
            <a:ext cx="2320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1" t="-268" r="18084" b="5517"/>
          <a:stretch/>
        </p:blipFill>
        <p:spPr>
          <a:xfrm>
            <a:off x="5277780" y="520831"/>
            <a:ext cx="2719875" cy="23673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2305" y="421369"/>
            <a:ext cx="1308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7766" y="448201"/>
            <a:ext cx="2412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97655" y="448201"/>
            <a:ext cx="739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CD63E0-527A-4D8A-A4E1-D8A27A5EC92D}"/>
              </a:ext>
            </a:extLst>
          </p:cNvPr>
          <p:cNvSpPr txBox="1"/>
          <p:nvPr/>
        </p:nvSpPr>
        <p:spPr>
          <a:xfrm>
            <a:off x="1092820" y="3563930"/>
            <a:ext cx="79396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S2. Effects of external RNA pesticide on inhibiting </a:t>
            </a:r>
            <a:r>
              <a:rPr lang="en-US" i="1" dirty="0"/>
              <a:t>Sclerotinia</a:t>
            </a:r>
            <a:r>
              <a:rPr lang="en-US" dirty="0"/>
              <a:t> </a:t>
            </a:r>
            <a:r>
              <a:rPr lang="en-US" i="1" dirty="0"/>
              <a:t>sclerotiorum </a:t>
            </a:r>
            <a:r>
              <a:rPr lang="en-US" dirty="0"/>
              <a:t>from causing lesions on canola leaves (A) dsRNA targeting agl-2 at 200 ng/20ul, (B) dsRNA targeting agl-2 at 400 ng/20ul, (C) dsRNA targeting agl-2 at 800 ng/20ul, as control (D) dsRNA targeting agl-4 at 800 ng/20ul as control, at 48 hours post inoculation. Statistical comparison is shown in Fig 6C.</a:t>
            </a:r>
          </a:p>
        </p:txBody>
      </p:sp>
    </p:spTree>
    <p:extLst>
      <p:ext uri="{BB962C8B-B14F-4D97-AF65-F5344CB8AC3E}">
        <p14:creationId xmlns:p14="http://schemas.microsoft.com/office/powerpoint/2010/main" val="3804138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93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Shinyi Marzano</cp:lastModifiedBy>
  <cp:revision>10</cp:revision>
  <dcterms:created xsi:type="dcterms:W3CDTF">2019-03-26T21:17:50Z</dcterms:created>
  <dcterms:modified xsi:type="dcterms:W3CDTF">2019-07-18T18:41:07Z</dcterms:modified>
</cp:coreProperties>
</file>