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6" r:id="rId2"/>
    <p:sldId id="277" r:id="rId3"/>
    <p:sldId id="268" r:id="rId4"/>
    <p:sldId id="270" r:id="rId5"/>
    <p:sldId id="272" r:id="rId6"/>
    <p:sldId id="273" r:id="rId7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93"/>
    <p:restoredTop sz="99695" autoAdjust="0"/>
  </p:normalViewPr>
  <p:slideViewPr>
    <p:cSldViewPr>
      <p:cViewPr varScale="1">
        <p:scale>
          <a:sx n="54" d="100"/>
          <a:sy n="54" d="100"/>
        </p:scale>
        <p:origin x="1842" y="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Relationship Id="rId4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E36255-BC26-4A78-8BF5-7B719D0630EB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8A951-CD06-4B58-9A6B-9F2B221C45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963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3D5E-24F6-4F61-A4D0-96E124B12E35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D020-CD13-4C27-B367-8A3D77A543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694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3D5E-24F6-4F61-A4D0-96E124B12E35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D020-CD13-4C27-B367-8A3D77A543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944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3D5E-24F6-4F61-A4D0-96E124B12E35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D020-CD13-4C27-B367-8A3D77A543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782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3D5E-24F6-4F61-A4D0-96E124B12E35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D020-CD13-4C27-B367-8A3D77A543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185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3D5E-24F6-4F61-A4D0-96E124B12E35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D020-CD13-4C27-B367-8A3D77A543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267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3D5E-24F6-4F61-A4D0-96E124B12E35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D020-CD13-4C27-B367-8A3D77A543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928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3D5E-24F6-4F61-A4D0-96E124B12E35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D020-CD13-4C27-B367-8A3D77A543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765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3D5E-24F6-4F61-A4D0-96E124B12E35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D020-CD13-4C27-B367-8A3D77A543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802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3D5E-24F6-4F61-A4D0-96E124B12E35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D020-CD13-4C27-B367-8A3D77A543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057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3D5E-24F6-4F61-A4D0-96E124B12E35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D020-CD13-4C27-B367-8A3D77A543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855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3D5E-24F6-4F61-A4D0-96E124B12E35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AD020-CD13-4C27-B367-8A3D77A543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23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B3D5E-24F6-4F61-A4D0-96E124B12E35}" type="datetimeFigureOut">
              <a:rPr lang="en-US" smtClean="0"/>
              <a:pPr/>
              <a:t>4/9/2019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AD020-CD13-4C27-B367-8A3D77A543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972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0" Type="http://schemas.openxmlformats.org/officeDocument/2006/relationships/image" Target="../media/image7.emf"/><Relationship Id="rId4" Type="http://schemas.openxmlformats.org/officeDocument/2006/relationships/image" Target="../media/image4.emf"/><Relationship Id="rId9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e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2.emf"/><Relationship Id="rId4" Type="http://schemas.openxmlformats.org/officeDocument/2006/relationships/image" Target="../media/image9.e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4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18.emf"/><Relationship Id="rId4" Type="http://schemas.openxmlformats.org/officeDocument/2006/relationships/image" Target="../media/image15.emf"/><Relationship Id="rId9" Type="http://schemas.openxmlformats.org/officeDocument/2006/relationships/oleObject" Target="../embeddings/oleObject18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27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Supplemental Figure  1A-C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1603929" y="3170868"/>
          <a:ext cx="3653871" cy="280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1" name="Prism 6" r:id="rId3" imgW="3558501" imgH="2807041" progId="Prism6.Document">
                  <p:embed/>
                </p:oleObj>
              </mc:Choice>
              <mc:Fallback>
                <p:oleObj name="Prism 6" r:id="rId3" imgW="3558501" imgH="2807041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03929" y="3170868"/>
                        <a:ext cx="3653871" cy="280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497817" y="3335158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**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2933700" y="3563758"/>
            <a:ext cx="144780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933700" y="3563758"/>
            <a:ext cx="0" cy="15240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381500" y="3563758"/>
            <a:ext cx="0" cy="15240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Object 17"/>
          <p:cNvGraphicFramePr>
            <a:graphicFrameLocks noChangeAspect="1"/>
          </p:cNvGraphicFramePr>
          <p:nvPr>
            <p:extLst/>
          </p:nvPr>
        </p:nvGraphicFramePr>
        <p:xfrm>
          <a:off x="1714499" y="6104217"/>
          <a:ext cx="3543301" cy="287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2" name="Prism 6" r:id="rId5" imgW="3421289" imgH="2880152" progId="Prism6.Document">
                  <p:embed/>
                </p:oleObj>
              </mc:Choice>
              <mc:Fallback>
                <p:oleObj name="Prism 6" r:id="rId5" imgW="3421289" imgH="2880152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14499" y="6104217"/>
                        <a:ext cx="3543301" cy="2879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535917" y="6248400"/>
            <a:ext cx="274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2971800" y="6477000"/>
            <a:ext cx="1447800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971800" y="6477000"/>
            <a:ext cx="0" cy="15240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419600" y="6477000"/>
            <a:ext cx="0" cy="15240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94014" y="31646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30412" y="311977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14400" y="58028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600200" y="392284"/>
            <a:ext cx="4009472" cy="2816225"/>
            <a:chOff x="1600200" y="392284"/>
            <a:chExt cx="4009472" cy="2816225"/>
          </a:xfrm>
        </p:grpSpPr>
        <p:graphicFrame>
          <p:nvGraphicFramePr>
            <p:cNvPr id="4" name="Object 3"/>
            <p:cNvGraphicFramePr>
              <a:graphicFrameLocks noChangeAspect="1"/>
            </p:cNvGraphicFramePr>
            <p:nvPr>
              <p:extLst/>
            </p:nvPr>
          </p:nvGraphicFramePr>
          <p:xfrm>
            <a:off x="1600200" y="392284"/>
            <a:ext cx="3657600" cy="2816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63" name="Prism 6" r:id="rId7" imgW="3485033" imgH="2816044" progId="Prism6.Document">
                    <p:embed/>
                  </p:oleObj>
                </mc:Choice>
                <mc:Fallback>
                  <p:oleObj name="Prism 6" r:id="rId7" imgW="3485033" imgH="2816044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600200" y="392284"/>
                          <a:ext cx="3657600" cy="28162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3383517" y="685800"/>
              <a:ext cx="3642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**</a:t>
              </a: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2819400" y="914400"/>
              <a:ext cx="14478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819400" y="914400"/>
              <a:ext cx="0" cy="1524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267200" y="914400"/>
              <a:ext cx="0" cy="1524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4833497" y="1269961"/>
              <a:ext cx="77617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p=0.0008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4965031" y="4111852"/>
            <a:ext cx="7761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p=0.0011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873990" y="6953743"/>
            <a:ext cx="7761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p=0.0102</a:t>
            </a:r>
          </a:p>
        </p:txBody>
      </p:sp>
    </p:spTree>
    <p:extLst>
      <p:ext uri="{BB962C8B-B14F-4D97-AF65-F5344CB8AC3E}">
        <p14:creationId xmlns:p14="http://schemas.microsoft.com/office/powerpoint/2010/main" val="111085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2734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Supplemental Figure 1D-H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580222" y="845062"/>
          <a:ext cx="3107608" cy="25328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3" name="Prism 6" r:id="rId3" imgW="3485033" imgH="2840535" progId="Prism6.Document">
                  <p:embed/>
                </p:oleObj>
              </mc:Choice>
              <mc:Fallback>
                <p:oleObj name="Prism 6" r:id="rId3" imgW="3485033" imgH="2840535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0222" y="845062"/>
                        <a:ext cx="3107608" cy="25328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86649" y="990600"/>
            <a:ext cx="8160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p=0.1136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379908" y="3404766"/>
          <a:ext cx="3271837" cy="2552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4" name="Prism 6" r:id="rId5" imgW="3667982" imgH="2861784" progId="Prism6.Document">
                  <p:embed/>
                </p:oleObj>
              </mc:Choice>
              <mc:Fallback>
                <p:oleObj name="Prism 6" r:id="rId5" imgW="3667982" imgH="2861784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9908" y="3404766"/>
                        <a:ext cx="3271837" cy="25526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86649" y="3699709"/>
            <a:ext cx="8274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p=0.1935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377527" y="6165448"/>
          <a:ext cx="3304399" cy="275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5" name="Prism 6" r:id="rId7" imgW="3704716" imgH="3091922" progId="Prism6.Document">
                  <p:embed/>
                </p:oleObj>
              </mc:Choice>
              <mc:Fallback>
                <p:oleObj name="Prism 6" r:id="rId7" imgW="3704716" imgH="3091922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77527" y="6165448"/>
                        <a:ext cx="3304399" cy="2757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202256" y="6421351"/>
            <a:ext cx="8274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p=0.7093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660" y="603786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872" y="336446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5233" y="609324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/>
          </p:nvPr>
        </p:nvGraphicFramePr>
        <p:xfrm>
          <a:off x="3757185" y="3377868"/>
          <a:ext cx="3174149" cy="27579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6" name="Prism 6" r:id="rId9" imgW="3558501" imgH="3091922" progId="Prism6.Document">
                  <p:embed/>
                </p:oleObj>
              </mc:Choice>
              <mc:Fallback>
                <p:oleObj name="Prism 6" r:id="rId9" imgW="3558501" imgH="3091922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757185" y="3377868"/>
                        <a:ext cx="3174149" cy="27579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/>
          </p:nvPr>
        </p:nvGraphicFramePr>
        <p:xfrm>
          <a:off x="3790456" y="845062"/>
          <a:ext cx="3107608" cy="275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7" name="Prism 6" r:id="rId11" imgW="3485033" imgH="3091922" progId="Prism6.Document">
                  <p:embed/>
                </p:oleObj>
              </mc:Choice>
              <mc:Fallback>
                <p:oleObj name="Prism 6" r:id="rId11" imgW="3485033" imgH="3091922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790456" y="845062"/>
                        <a:ext cx="3107608" cy="2757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387049" y="990600"/>
            <a:ext cx="8274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p=0.2393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387049" y="3699709"/>
            <a:ext cx="8274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p=0.8743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30243" y="660396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436455" y="3421078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794312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2651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Supplemental Figure 2A-C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9267213"/>
              </p:ext>
            </p:extLst>
          </p:nvPr>
        </p:nvGraphicFramePr>
        <p:xfrm>
          <a:off x="3451641" y="6280225"/>
          <a:ext cx="3108451" cy="3055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28" name="Prism 6" r:id="rId3" imgW="3704716" imgH="3347992" progId="Prism6.Document">
                  <p:embed/>
                </p:oleObj>
              </mc:Choice>
              <mc:Fallback>
                <p:oleObj name="Prism 6" r:id="rId3" imgW="3704716" imgH="3347992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51641" y="6280225"/>
                        <a:ext cx="3108451" cy="30551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1072377"/>
              </p:ext>
            </p:extLst>
          </p:nvPr>
        </p:nvGraphicFramePr>
        <p:xfrm>
          <a:off x="220859" y="6278820"/>
          <a:ext cx="3260352" cy="2845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29" name="Prism 6" r:id="rId5" imgW="3704716" imgH="3117854" progId="Prism6.Document">
                  <p:embed/>
                </p:oleObj>
              </mc:Choice>
              <mc:Fallback>
                <p:oleObj name="Prism 6" r:id="rId5" imgW="3704716" imgH="3117854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0859" y="6278820"/>
                        <a:ext cx="3260352" cy="28451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262305"/>
              </p:ext>
            </p:extLst>
          </p:nvPr>
        </p:nvGraphicFramePr>
        <p:xfrm>
          <a:off x="3451641" y="3427545"/>
          <a:ext cx="3111858" cy="2845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30" name="Prism 6" r:id="rId7" imgW="3485033" imgH="3117854" progId="Prism6.Document">
                  <p:embed/>
                </p:oleObj>
              </mc:Choice>
              <mc:Fallback>
                <p:oleObj name="Prism 6" r:id="rId7" imgW="3485033" imgH="3117854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451641" y="3427545"/>
                        <a:ext cx="3111858" cy="28451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7701629"/>
              </p:ext>
            </p:extLst>
          </p:nvPr>
        </p:nvGraphicFramePr>
        <p:xfrm>
          <a:off x="255165" y="3361640"/>
          <a:ext cx="3243618" cy="3055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31" name="Prism 6" r:id="rId9" imgW="3485033" imgH="3347992" progId="Prism6.Document">
                  <p:embed/>
                </p:oleObj>
              </mc:Choice>
              <mc:Fallback>
                <p:oleObj name="Prism 6" r:id="rId9" imgW="3485033" imgH="3347992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55165" y="3361640"/>
                        <a:ext cx="3243618" cy="30551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4658943"/>
              </p:ext>
            </p:extLst>
          </p:nvPr>
        </p:nvGraphicFramePr>
        <p:xfrm>
          <a:off x="343136" y="549154"/>
          <a:ext cx="3113125" cy="2816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32" name="Prism 6" r:id="rId11" imgW="3411926" imgH="3063110" progId="Prism6.Document">
                  <p:embed/>
                </p:oleObj>
              </mc:Choice>
              <mc:Fallback>
                <p:oleObj name="Prism 6" r:id="rId11" imgW="3411926" imgH="3063110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43136" y="549154"/>
                        <a:ext cx="3113125" cy="28162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660" y="60378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872" y="336446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5233" y="609324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8506795"/>
              </p:ext>
            </p:extLst>
          </p:nvPr>
        </p:nvGraphicFramePr>
        <p:xfrm>
          <a:off x="3451641" y="654513"/>
          <a:ext cx="3176868" cy="2873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33" name="Prism 7" r:id="rId13" imgW="3485033" imgH="3123976" progId="Prism7.Document">
                  <p:embed/>
                </p:oleObj>
              </mc:Choice>
              <mc:Fallback>
                <p:oleObj name="Prism 7" r:id="rId13" imgW="3485033" imgH="3123976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451641" y="654513"/>
                        <a:ext cx="3176868" cy="2873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48102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2647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Supplemental Figure 2D-E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2025666"/>
              </p:ext>
            </p:extLst>
          </p:nvPr>
        </p:nvGraphicFramePr>
        <p:xfrm>
          <a:off x="3505200" y="973118"/>
          <a:ext cx="3100960" cy="273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4" name="Prism 6" r:id="rId3" imgW="3530771" imgH="3117854" progId="Prism6.Document">
                  <p:embed/>
                </p:oleObj>
              </mc:Choice>
              <mc:Fallback>
                <p:oleObj name="Prism 6" r:id="rId3" imgW="3530771" imgH="3117854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05200" y="973118"/>
                        <a:ext cx="3100960" cy="273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8941078"/>
              </p:ext>
            </p:extLst>
          </p:nvPr>
        </p:nvGraphicFramePr>
        <p:xfrm>
          <a:off x="361171" y="998037"/>
          <a:ext cx="3060525" cy="29406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5" name="Prism 6" r:id="rId5" imgW="3485033" imgH="3347992" progId="Prism6.Document">
                  <p:embed/>
                </p:oleObj>
              </mc:Choice>
              <mc:Fallback>
                <p:oleObj name="Prism 6" r:id="rId5" imgW="3485033" imgH="3347992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1171" y="998037"/>
                        <a:ext cx="3060525" cy="29406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872932"/>
              </p:ext>
            </p:extLst>
          </p:nvPr>
        </p:nvGraphicFramePr>
        <p:xfrm>
          <a:off x="285090" y="3984964"/>
          <a:ext cx="3126058" cy="289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6" name="Prism 6" r:id="rId7" imgW="3558501" imgH="3293249" progId="Prism6.Document">
                  <p:embed/>
                </p:oleObj>
              </mc:Choice>
              <mc:Fallback>
                <p:oleObj name="Prism 6" r:id="rId7" imgW="3558501" imgH="3293249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85090" y="3984964"/>
                        <a:ext cx="3126058" cy="2891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5146961"/>
              </p:ext>
            </p:extLst>
          </p:nvPr>
        </p:nvGraphicFramePr>
        <p:xfrm>
          <a:off x="3359183" y="3929339"/>
          <a:ext cx="3126058" cy="29406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57" name="Prism 6" r:id="rId9" imgW="3558501" imgH="3347992" progId="Prism6.Document">
                  <p:embed/>
                </p:oleObj>
              </mc:Choice>
              <mc:Fallback>
                <p:oleObj name="Prism 6" r:id="rId9" imgW="3558501" imgH="3347992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359183" y="3929339"/>
                        <a:ext cx="3126058" cy="29406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0660" y="603786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872" y="336446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3006308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2458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Supplemental Figure 3A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73" y="253667"/>
            <a:ext cx="1826571" cy="1939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6" b="14008"/>
          <a:stretch/>
        </p:blipFill>
        <p:spPr bwMode="auto">
          <a:xfrm>
            <a:off x="3733799" y="1676400"/>
            <a:ext cx="3002937" cy="3096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5415" y="3638550"/>
            <a:ext cx="430887" cy="93230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600" dirty="0"/>
              <a:t>CD33-APC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5177" y="4845050"/>
            <a:ext cx="13924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HLA-DR-PECy7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209800" y="5010150"/>
            <a:ext cx="4249355" cy="41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60859" y="2152650"/>
            <a:ext cx="2296" cy="14859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15755" y="169545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Iso</a:t>
            </a:r>
            <a:endParaRPr lang="en-US" dirty="0"/>
          </a:p>
        </p:txBody>
      </p:sp>
      <p:sp>
        <p:nvSpPr>
          <p:cNvPr id="13" name="Frame 12"/>
          <p:cNvSpPr/>
          <p:nvPr/>
        </p:nvSpPr>
        <p:spPr>
          <a:xfrm>
            <a:off x="4020755" y="2000249"/>
            <a:ext cx="1178478" cy="1476376"/>
          </a:xfrm>
          <a:prstGeom prst="frame">
            <a:avLst>
              <a:gd name="adj1" fmla="val 3225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35155" y="1695450"/>
            <a:ext cx="528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Abs</a:t>
            </a: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0" b="14638"/>
          <a:stretch/>
        </p:blipFill>
        <p:spPr bwMode="auto">
          <a:xfrm>
            <a:off x="622272" y="1733550"/>
            <a:ext cx="2993112" cy="307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0" b="13394"/>
          <a:stretch/>
        </p:blipFill>
        <p:spPr bwMode="auto">
          <a:xfrm>
            <a:off x="789039" y="5553075"/>
            <a:ext cx="2993112" cy="3118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6" b="13553"/>
          <a:stretch/>
        </p:blipFill>
        <p:spPr bwMode="auto">
          <a:xfrm>
            <a:off x="4040229" y="5508984"/>
            <a:ext cx="2927797" cy="3112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" name="Straight Arrow Connector 21"/>
          <p:cNvCxnSpPr/>
          <p:nvPr/>
        </p:nvCxnSpPr>
        <p:spPr>
          <a:xfrm flipV="1">
            <a:off x="576302" y="5943600"/>
            <a:ext cx="0" cy="1447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60858" y="7389034"/>
            <a:ext cx="430887" cy="105365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600" dirty="0"/>
              <a:t>CD15-FITC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86147" y="870938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CD11b-PE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891444" y="8878661"/>
            <a:ext cx="476661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663089" y="7315200"/>
            <a:ext cx="430887" cy="109100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600" dirty="0"/>
              <a:t>CD14-V-450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3876755" y="5889984"/>
            <a:ext cx="1777" cy="13805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8764" y="5366891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Q1: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HLA-DR/CD33+</a:t>
            </a:r>
          </a:p>
        </p:txBody>
      </p:sp>
      <p:sp>
        <p:nvSpPr>
          <p:cNvPr id="29" name="Frame 28"/>
          <p:cNvSpPr/>
          <p:nvPr/>
        </p:nvSpPr>
        <p:spPr>
          <a:xfrm>
            <a:off x="2209800" y="5875279"/>
            <a:ext cx="1336728" cy="1380530"/>
          </a:xfrm>
          <a:prstGeom prst="frame">
            <a:avLst>
              <a:gd name="adj1" fmla="val 3301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" name="Frame 29"/>
          <p:cNvSpPr/>
          <p:nvPr/>
        </p:nvSpPr>
        <p:spPr>
          <a:xfrm>
            <a:off x="5425537" y="5875279"/>
            <a:ext cx="1336122" cy="1433930"/>
          </a:xfrm>
          <a:prstGeom prst="frame">
            <a:avLst>
              <a:gd name="adj1" fmla="val 3425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4" y="294053"/>
            <a:ext cx="1806182" cy="191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7315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24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Supplemental Figure 3B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5415" y="3638550"/>
            <a:ext cx="430887" cy="93230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600" dirty="0"/>
              <a:t>CD33-APC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5177" y="4845050"/>
            <a:ext cx="13924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HLA-DR-PECy7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209800" y="5010150"/>
            <a:ext cx="4249355" cy="41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60859" y="2152650"/>
            <a:ext cx="2296" cy="14859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115755" y="169545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Iso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935155" y="1695450"/>
            <a:ext cx="528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Abs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67844" y="5943600"/>
            <a:ext cx="0" cy="1447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7389034"/>
            <a:ext cx="430887" cy="105365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600" dirty="0"/>
              <a:t>CD15-FITC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7689" y="870938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CD11b-PE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682986" y="8878661"/>
            <a:ext cx="476661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454631" y="7315200"/>
            <a:ext cx="430887" cy="109100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600" dirty="0"/>
              <a:t>CD14-V-450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3668297" y="5889984"/>
            <a:ext cx="1777" cy="13805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8764" y="5366891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Q1: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HLA-DR/CD33+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4" y="294053"/>
            <a:ext cx="1806182" cy="191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3" b="11545"/>
          <a:stretch/>
        </p:blipFill>
        <p:spPr bwMode="auto">
          <a:xfrm>
            <a:off x="3849738" y="1803610"/>
            <a:ext cx="2964769" cy="3184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Frame 19"/>
          <p:cNvSpPr/>
          <p:nvPr/>
        </p:nvSpPr>
        <p:spPr>
          <a:xfrm>
            <a:off x="4078043" y="2152650"/>
            <a:ext cx="1385270" cy="1600200"/>
          </a:xfrm>
          <a:prstGeom prst="frame">
            <a:avLst>
              <a:gd name="adj1" fmla="val 3225"/>
            </a:avLst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0" b="14638"/>
          <a:stretch/>
        </p:blipFill>
        <p:spPr bwMode="auto">
          <a:xfrm>
            <a:off x="856626" y="1753463"/>
            <a:ext cx="2993112" cy="307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0" b="13553"/>
          <a:stretch/>
        </p:blipFill>
        <p:spPr bwMode="auto">
          <a:xfrm>
            <a:off x="3791175" y="5481536"/>
            <a:ext cx="2974848" cy="3112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9" b="13553"/>
          <a:stretch/>
        </p:blipFill>
        <p:spPr bwMode="auto">
          <a:xfrm>
            <a:off x="629742" y="5481536"/>
            <a:ext cx="2935338" cy="3112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Frame 23"/>
          <p:cNvSpPr/>
          <p:nvPr/>
        </p:nvSpPr>
        <p:spPr>
          <a:xfrm>
            <a:off x="5178655" y="5867400"/>
            <a:ext cx="1385270" cy="1220970"/>
          </a:xfrm>
          <a:prstGeom prst="frame">
            <a:avLst>
              <a:gd name="adj1" fmla="val 3225"/>
            </a:avLst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Frame 24"/>
          <p:cNvSpPr/>
          <p:nvPr/>
        </p:nvSpPr>
        <p:spPr>
          <a:xfrm>
            <a:off x="2075781" y="5850868"/>
            <a:ext cx="1302650" cy="1464332"/>
          </a:xfrm>
          <a:prstGeom prst="frame">
            <a:avLst>
              <a:gd name="adj1" fmla="val 3225"/>
            </a:avLst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271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4045</TotalTime>
  <Words>86</Words>
  <Application>Microsoft Office PowerPoint</Application>
  <PresentationFormat>On-screen Show (4:3)</PresentationFormat>
  <Paragraphs>46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Wingdings</vt:lpstr>
      <vt:lpstr>Office Theme</vt:lpstr>
      <vt:lpstr>Prism 6</vt:lpstr>
      <vt:lpstr>Prism 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OSUMC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Elizabeth McMichael</cp:lastModifiedBy>
  <cp:revision>97</cp:revision>
  <dcterms:created xsi:type="dcterms:W3CDTF">2016-01-27T18:42:07Z</dcterms:created>
  <dcterms:modified xsi:type="dcterms:W3CDTF">2019-04-09T14:11:44Z</dcterms:modified>
</cp:coreProperties>
</file>