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40"/>
    <p:restoredTop sz="94721"/>
  </p:normalViewPr>
  <p:slideViewPr>
    <p:cSldViewPr snapToGrid="0" snapToObjects="1">
      <p:cViewPr varScale="1">
        <p:scale>
          <a:sx n="114" d="100"/>
          <a:sy n="114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34D5F-AFCB-FD44-8768-7BD0D6601E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C8FA44-A51E-0244-9F53-F6A72CB25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94FE7-2E2A-A54A-8A68-FA60AB0A9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DFF0D-3004-9F45-9617-1514CC754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F7083-1B31-FC42-B851-0B271B1E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377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C7F0C-932C-644D-9A9C-304D31575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62C38D-CA2A-BC4D-B98F-DF5A108C15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A2233-C0A1-E74D-AFBC-62FCBBEDD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AA359-0811-3E41-BA88-4F7ED621D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6C8D7-BC97-A546-8A83-307C860DD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78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57B43B-D1F7-EA42-B903-E4B3AAF78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BBB6F9-9DC6-4248-B4ED-90CE9A83BF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BDEAC-6191-274F-8206-F235F8EB6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C9DCB-A063-AD4F-80DF-723A30627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025C2-05C6-BB41-B9F7-E68F55A60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96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245B8-7F55-2840-95E2-CA4638A1F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8CA26-E7AD-844F-B234-843D95D0A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CA1E7-C8EE-BB48-8E8A-0B7DEDA40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C2FBD-AC70-AE49-8D58-003F80C2A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7C5B2-EEC9-A944-957B-DB6796574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8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95796-14AD-C443-A08F-E0E29FBFC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F54566-B14A-4449-AFDC-7A4D11D4F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C1C51-F624-6F4B-A0E4-5A4C91D52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0A39D-E0CB-3443-B68E-666F9ED94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E3691-2A2B-BD4C-928E-E1FCA3DF7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6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BC5B7-E3E3-8743-8A35-FD8131BB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A90DE-F128-7545-BBAB-688D07B5DA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895484-38C4-B64D-9A75-CD6CA805A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74B68-6B00-174E-9F36-274FB75F3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236784-D619-1C45-ACD4-049911FCA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C04DDE-7F87-DE41-A24C-B50D66FD6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3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65401-F289-C548-ABEC-2A94BAA6D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CFF212-300A-2B46-8DA9-72142E4F3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7DDC1-9E67-974D-B19D-9EC29FDE10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0DE27F-E6ED-3647-ACD1-BD43E372FB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82943D-006F-0646-8AA8-8984E78CD2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2DD271-1BDA-6746-B3D7-29DF0492C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350EE4-7EEC-CC4F-8313-01049D78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4E3E7D-B457-6A4B-854A-F6A3E562C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1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1DD2D-94B4-B043-8F52-5793C5F31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C7E76D-4C6D-E045-BE33-23E297820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4E9D86-ED70-C646-98ED-75A468DFB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F530F2-C4B5-B542-BFEA-FEBB9C7A5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4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13E223-BC31-0148-8716-8889B1063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8D66A4-0961-674F-941A-38989577F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39081-E117-AD4B-8B10-74B90426D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1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56BA5-8D0D-924D-BEF2-166A44C39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9CD89-2A94-C74F-8656-D276331D2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D8C418-D193-EF45-8777-0B343E1C82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605158-D374-8E40-BAF0-E64597AA9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055D0-3D0F-CE43-A851-AC6517006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7C577-1535-3C42-87D5-620DB108D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95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9131-906E-5F4D-9DEA-8FDE6793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DD4CEF-52C2-6943-829C-9267294067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538F71-AE6B-BB4B-B1F9-9B4B39814F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8BC1D2-49DD-F347-B6F0-F134C1B06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9C8C94-A1BA-8A44-8A37-9DB75056F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C75D2-B94B-CB49-971B-F075308C2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4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AF1809-8BB4-624A-957C-CE6A034FF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67898-8384-8F4E-B0C3-42A73798A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96522-B545-C244-A338-7A4234DB75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18418-53D4-C746-B9A9-EADECF705EEE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34C67-77C3-B24B-8E4E-4DBDA6B198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2EDA3-AC29-E24D-B5E7-6A80BE433A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5DC19-B98B-EC4A-8EE9-F7F68A0A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BB9FED-244C-9E4B-A161-FCA138960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402" y="1091891"/>
            <a:ext cx="6247659" cy="49579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E385BD-AD6A-034B-B293-76142510F81A}"/>
              </a:ext>
            </a:extLst>
          </p:cNvPr>
          <p:cNvSpPr txBox="1"/>
          <p:nvPr/>
        </p:nvSpPr>
        <p:spPr>
          <a:xfrm>
            <a:off x="513745" y="384474"/>
            <a:ext cx="11144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Figure S1. Toxic Metabolic Risk Factors on Disease Progression</a:t>
            </a:r>
          </a:p>
        </p:txBody>
      </p:sp>
    </p:spTree>
    <p:extLst>
      <p:ext uri="{BB962C8B-B14F-4D97-AF65-F5344CB8AC3E}">
        <p14:creationId xmlns:p14="http://schemas.microsoft.com/office/powerpoint/2010/main" val="3932170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Aliye Uc</dc:creator>
  <cp:lastModifiedBy>Aliye Uc</cp:lastModifiedBy>
  <cp:revision>2</cp:revision>
  <dcterms:created xsi:type="dcterms:W3CDTF">2019-01-20T19:43:08Z</dcterms:created>
  <dcterms:modified xsi:type="dcterms:W3CDTF">2019-01-25T20:53:58Z</dcterms:modified>
</cp:coreProperties>
</file>