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62" r:id="rId4"/>
    <p:sldId id="261" r:id="rId5"/>
    <p:sldId id="259" r:id="rId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4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668D6-180A-4A96-8CD9-2C33CBA34B8E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967F6-B18D-4BBC-82CF-7969914954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0917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9CA26-34D3-4D31-B792-6C1FFF33A661}" type="slidenum">
              <a:rPr lang="ko-KR" altLang="en-US" smtClean="0"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35098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565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6582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64555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08025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9542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9007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2566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577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156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223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5477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877408-5EDC-4AB6-9759-33BC1E22A74B}" type="datetimeFigureOut">
              <a:rPr lang="ko-KR" altLang="en-US" smtClean="0"/>
              <a:t>2019-03-09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D4810-DFB1-4DFC-870A-390B6BA603A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764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data</a:t>
            </a:r>
            <a:endParaRPr lang="en-US" sz="1600" dirty="0"/>
          </a:p>
        </p:txBody>
      </p:sp>
      <p:sp>
        <p:nvSpPr>
          <p:cNvPr id="11" name="직사각형 10"/>
          <p:cNvSpPr/>
          <p:nvPr/>
        </p:nvSpPr>
        <p:spPr>
          <a:xfrm>
            <a:off x="50800" y="338554"/>
            <a:ext cx="389010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Ex-4 downregulates MSTN mRNA expression. 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890734" y="1293152"/>
            <a:ext cx="7362532" cy="2160000"/>
            <a:chOff x="506120" y="1293152"/>
            <a:chExt cx="7362532" cy="2160000"/>
          </a:xfrm>
        </p:grpSpPr>
        <p:sp>
          <p:nvSpPr>
            <p:cNvPr id="12" name="직사각형 11"/>
            <p:cNvSpPr/>
            <p:nvPr/>
          </p:nvSpPr>
          <p:spPr>
            <a:xfrm>
              <a:off x="506120" y="1293152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4341394" y="1293152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" name="그림 1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394" y="1293152"/>
              <a:ext cx="3240000" cy="2160000"/>
            </a:xfrm>
            <a:prstGeom prst="rect">
              <a:avLst/>
            </a:prstGeom>
          </p:spPr>
        </p:pic>
        <p:pic>
          <p:nvPicPr>
            <p:cNvPr id="3" name="그림 2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28652" y="1293152"/>
              <a:ext cx="3240000" cy="216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809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338554"/>
            <a:ext cx="438703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2. GLP-1R is expressed in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muscle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tissue and C2C12 cells.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1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data</a:t>
            </a:r>
            <a:endParaRPr lang="en-US" sz="1600" dirty="0"/>
          </a:p>
        </p:txBody>
      </p:sp>
      <p:grpSp>
        <p:nvGrpSpPr>
          <p:cNvPr id="3" name="그룹 2"/>
          <p:cNvGrpSpPr/>
          <p:nvPr/>
        </p:nvGrpSpPr>
        <p:grpSpPr>
          <a:xfrm>
            <a:off x="537415" y="1288638"/>
            <a:ext cx="8069171" cy="2272504"/>
            <a:chOff x="264650" y="1288638"/>
            <a:chExt cx="8069171" cy="2272504"/>
          </a:xfrm>
        </p:grpSpPr>
        <p:sp>
          <p:nvSpPr>
            <p:cNvPr id="6" name="직사각형 5"/>
            <p:cNvSpPr/>
            <p:nvPr/>
          </p:nvSpPr>
          <p:spPr>
            <a:xfrm>
              <a:off x="264650" y="128863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5347394" y="128863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그림 8"/>
            <p:cNvPicPr>
              <a:picLocks noChangeAspect="1"/>
            </p:cNvPicPr>
            <p:nvPr/>
          </p:nvPicPr>
          <p:blipFill rotWithShape="1">
            <a:blip r:embed="rId2"/>
            <a:srcRect t="47900"/>
            <a:stretch/>
          </p:blipFill>
          <p:spPr>
            <a:xfrm>
              <a:off x="5535575" y="1850940"/>
              <a:ext cx="2798246" cy="1329562"/>
            </a:xfrm>
            <a:prstGeom prst="rect">
              <a:avLst/>
            </a:prstGeom>
          </p:spPr>
        </p:pic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7959" y="1288638"/>
              <a:ext cx="4651423" cy="22725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695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297212" y="2738466"/>
            <a:ext cx="2160000" cy="1620000"/>
          </a:xfrm>
          <a:prstGeom prst="rect">
            <a:avLst/>
          </a:prstGeom>
        </p:spPr>
      </p:pic>
      <p:sp>
        <p:nvSpPr>
          <p:cNvPr id="21" name="직사각형 20"/>
          <p:cNvSpPr/>
          <p:nvPr/>
        </p:nvSpPr>
        <p:spPr>
          <a:xfrm>
            <a:off x="-28699" y="2738466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-9851" y="901285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그림 21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708251" y="1074551"/>
            <a:ext cx="2160000" cy="1620000"/>
          </a:xfrm>
          <a:prstGeom prst="rect">
            <a:avLst/>
          </a:prstGeom>
        </p:spPr>
      </p:pic>
      <p:pic>
        <p:nvPicPr>
          <p:cNvPr id="23" name="그림 22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6868251" y="1079531"/>
            <a:ext cx="2160000" cy="1620000"/>
          </a:xfrm>
          <a:prstGeom prst="rect">
            <a:avLst/>
          </a:prstGeom>
        </p:spPr>
      </p:pic>
      <p:sp>
        <p:nvSpPr>
          <p:cNvPr id="20" name="직사각형 19"/>
          <p:cNvSpPr/>
          <p:nvPr/>
        </p:nvSpPr>
        <p:spPr>
          <a:xfrm>
            <a:off x="4503784" y="876590"/>
            <a:ext cx="2872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그림 23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66575" y="1092972"/>
            <a:ext cx="2160000" cy="1620000"/>
          </a:xfrm>
          <a:prstGeom prst="rect">
            <a:avLst/>
          </a:prstGeom>
        </p:spPr>
      </p:pic>
      <p:pic>
        <p:nvPicPr>
          <p:cNvPr id="25" name="그림 24"/>
          <p:cNvPicPr preferRelativeResize="0"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2506926" y="1082897"/>
            <a:ext cx="2160000" cy="1620000"/>
          </a:xfrm>
          <a:prstGeom prst="rect">
            <a:avLst/>
          </a:prstGeom>
        </p:spPr>
      </p:pic>
      <p:pic>
        <p:nvPicPr>
          <p:cNvPr id="10" name="그림 9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534591" y="2738466"/>
            <a:ext cx="2160000" cy="1620000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2398403" y="2738466"/>
            <a:ext cx="2952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550399" y="2738466"/>
            <a:ext cx="28725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그림 25"/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4819748" y="2738466"/>
            <a:ext cx="2160000" cy="1620000"/>
          </a:xfrm>
          <a:prstGeom prst="rect">
            <a:avLst/>
          </a:prstGeom>
        </p:spPr>
      </p:pic>
      <p:pic>
        <p:nvPicPr>
          <p:cNvPr id="28" name="그림 27"/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979748" y="2738466"/>
            <a:ext cx="2160000" cy="1620000"/>
          </a:xfrm>
          <a:prstGeom prst="rect">
            <a:avLst/>
          </a:prstGeom>
        </p:spPr>
      </p:pic>
      <p:sp>
        <p:nvSpPr>
          <p:cNvPr id="19" name="직사각형 18"/>
          <p:cNvSpPr/>
          <p:nvPr/>
        </p:nvSpPr>
        <p:spPr>
          <a:xfrm>
            <a:off x="4622845" y="4461842"/>
            <a:ext cx="3048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그림 28"/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4927737" y="4461842"/>
            <a:ext cx="2160000" cy="1620000"/>
          </a:xfrm>
          <a:prstGeom prst="rect">
            <a:avLst/>
          </a:prstGeom>
        </p:spPr>
      </p:pic>
      <p:sp>
        <p:nvSpPr>
          <p:cNvPr id="18" name="직사각형 17"/>
          <p:cNvSpPr/>
          <p:nvPr/>
        </p:nvSpPr>
        <p:spPr>
          <a:xfrm>
            <a:off x="-28699" y="4417927"/>
            <a:ext cx="279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7" name="그림 26"/>
          <p:cNvPicPr preferRelativeResize="0"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97212" y="4417927"/>
            <a:ext cx="2160000" cy="1620000"/>
          </a:xfrm>
          <a:prstGeom prst="rect">
            <a:avLst/>
          </a:prstGeom>
        </p:spPr>
      </p:pic>
      <p:pic>
        <p:nvPicPr>
          <p:cNvPr id="30" name="그림 29"/>
          <p:cNvPicPr preferRelativeResize="0"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2534591" y="4417927"/>
            <a:ext cx="2160000" cy="1620000"/>
          </a:xfrm>
          <a:prstGeom prst="rect">
            <a:avLst/>
          </a:prstGeom>
        </p:spPr>
      </p:pic>
      <p:sp>
        <p:nvSpPr>
          <p:cNvPr id="39" name="직사각형 38"/>
          <p:cNvSpPr/>
          <p:nvPr/>
        </p:nvSpPr>
        <p:spPr>
          <a:xfrm>
            <a:off x="0" y="338554"/>
            <a:ext cx="758707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Ex-4 regulates the expression of MSTN through GLP-1R mediated PKA and AKT signaling pathways.  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1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data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3893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data</a:t>
            </a:r>
            <a:endParaRPr lang="en-US" sz="1600" dirty="0"/>
          </a:p>
        </p:txBody>
      </p:sp>
      <p:sp>
        <p:nvSpPr>
          <p:cNvPr id="13" name="직사각형 12"/>
          <p:cNvSpPr/>
          <p:nvPr/>
        </p:nvSpPr>
        <p:spPr>
          <a:xfrm>
            <a:off x="50800" y="338554"/>
            <a:ext cx="87432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4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Ex-4 inhibits the translocation of GR from cytosol into nucleus by upregulating the proteins of GR inhibitory </a:t>
            </a:r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complexes.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그룹 3"/>
          <p:cNvGrpSpPr/>
          <p:nvPr/>
        </p:nvGrpSpPr>
        <p:grpSpPr>
          <a:xfrm>
            <a:off x="1818208" y="751085"/>
            <a:ext cx="5507585" cy="5661156"/>
            <a:chOff x="739907" y="751085"/>
            <a:chExt cx="5507585" cy="5661156"/>
          </a:xfrm>
        </p:grpSpPr>
        <p:pic>
          <p:nvPicPr>
            <p:cNvPr id="6" name="그림 5"/>
            <p:cNvPicPr preferRelativeResize="0"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35181" y="4567827"/>
              <a:ext cx="2520000" cy="1800000"/>
            </a:xfrm>
            <a:prstGeom prst="rect">
              <a:avLst/>
            </a:prstGeom>
          </p:spPr>
        </p:pic>
        <p:pic>
          <p:nvPicPr>
            <p:cNvPr id="7" name="그림 6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5181" y="2773610"/>
              <a:ext cx="2520000" cy="1800000"/>
            </a:xfrm>
            <a:prstGeom prst="rect">
              <a:avLst/>
            </a:prstGeom>
          </p:spPr>
        </p:pic>
        <p:pic>
          <p:nvPicPr>
            <p:cNvPr id="8" name="그림 7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727492" y="2773610"/>
              <a:ext cx="2520000" cy="1800000"/>
            </a:xfrm>
            <a:prstGeom prst="rect">
              <a:avLst/>
            </a:prstGeom>
          </p:spPr>
        </p:pic>
        <p:pic>
          <p:nvPicPr>
            <p:cNvPr id="9" name="그림 8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27492" y="4612241"/>
              <a:ext cx="2520000" cy="1800000"/>
            </a:xfrm>
            <a:prstGeom prst="rect">
              <a:avLst/>
            </a:prstGeom>
          </p:spPr>
        </p:pic>
        <p:sp>
          <p:nvSpPr>
            <p:cNvPr id="10" name="직사각형 9"/>
            <p:cNvSpPr/>
            <p:nvPr/>
          </p:nvSpPr>
          <p:spPr>
            <a:xfrm>
              <a:off x="739907" y="790100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747923" y="2773610"/>
              <a:ext cx="28725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" name="그림 1"/>
            <p:cNvPicPr preferRelativeResize="0">
              <a:picLocks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035181" y="751085"/>
              <a:ext cx="2520000" cy="1800000"/>
            </a:xfrm>
            <a:prstGeom prst="rect">
              <a:avLst/>
            </a:prstGeom>
          </p:spPr>
        </p:pic>
        <p:pic>
          <p:nvPicPr>
            <p:cNvPr id="3" name="그림 2"/>
            <p:cNvPicPr preferRelativeResize="0"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27492" y="751085"/>
              <a:ext cx="252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728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0" y="707508"/>
            <a:ext cx="56213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5.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Ex-4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reduced food intake and catabolic effects in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Dex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-administrated mice.</a:t>
            </a:r>
            <a:endParaRPr lang="ko-KR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"/>
          <p:cNvSpPr/>
          <p:nvPr/>
        </p:nvSpPr>
        <p:spPr>
          <a:xfrm>
            <a:off x="0" y="0"/>
            <a:ext cx="9144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latin typeface="Times New Roman" panose="02020603050405020304" pitchFamily="18" charset="0"/>
                <a:ea typeface="Malgun Gothic" panose="020B0503020000020004" pitchFamily="34" charset="-127"/>
              </a:rPr>
              <a:t>Supplementary data</a:t>
            </a:r>
            <a:endParaRPr lang="en-US" sz="1600" dirty="0"/>
          </a:p>
        </p:txBody>
      </p:sp>
      <p:grpSp>
        <p:nvGrpSpPr>
          <p:cNvPr id="4" name="그룹 3"/>
          <p:cNvGrpSpPr/>
          <p:nvPr/>
        </p:nvGrpSpPr>
        <p:grpSpPr>
          <a:xfrm>
            <a:off x="105334" y="1923348"/>
            <a:ext cx="8933333" cy="1980000"/>
            <a:chOff x="72468" y="1923348"/>
            <a:chExt cx="8933333" cy="1980000"/>
          </a:xfrm>
        </p:grpSpPr>
        <p:sp>
          <p:nvSpPr>
            <p:cNvPr id="9" name="직사각형 8"/>
            <p:cNvSpPr/>
            <p:nvPr/>
          </p:nvSpPr>
          <p:spPr>
            <a:xfrm>
              <a:off x="72468" y="192334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3044922" y="192334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6017376" y="1923348"/>
              <a:ext cx="29527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ko-KR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7" name="그림 6"/>
            <p:cNvPicPr preferRelativeResize="0"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05801" y="1923348"/>
              <a:ext cx="2700000" cy="1980000"/>
            </a:xfrm>
            <a:prstGeom prst="rect">
              <a:avLst/>
            </a:prstGeom>
          </p:spPr>
        </p:pic>
        <p:pic>
          <p:nvPicPr>
            <p:cNvPr id="3" name="그림 2"/>
            <p:cNvPicPr preferRelativeResize="0"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40196" y="1923348"/>
              <a:ext cx="2700000" cy="1980000"/>
            </a:xfrm>
            <a:prstGeom prst="rect">
              <a:avLst/>
            </a:prstGeom>
          </p:spPr>
        </p:pic>
        <p:pic>
          <p:nvPicPr>
            <p:cNvPr id="5" name="그림 4"/>
            <p:cNvPicPr preferRelativeResize="0"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4922" y="1923348"/>
              <a:ext cx="2700000" cy="198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52510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</TotalTime>
  <Words>103</Words>
  <Application>Microsoft Office PowerPoint</Application>
  <PresentationFormat>On-screen Show (4:3)</PresentationFormat>
  <Paragraphs>27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맑은 고딕</vt:lpstr>
      <vt:lpstr>맑은 고딕</vt:lpstr>
      <vt:lpstr>Arial</vt:lpstr>
      <vt:lpstr>Calibri</vt:lpstr>
      <vt:lpstr>Calibri Light</vt:lpstr>
      <vt:lpstr>Times New Roman</vt:lpstr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Hong Yeon Hee</dc:creator>
  <cp:lastModifiedBy>Jong Han</cp:lastModifiedBy>
  <cp:revision>20</cp:revision>
  <dcterms:created xsi:type="dcterms:W3CDTF">2018-10-31T05:58:37Z</dcterms:created>
  <dcterms:modified xsi:type="dcterms:W3CDTF">2019-03-09T07:24:26Z</dcterms:modified>
</cp:coreProperties>
</file>