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2" r:id="rId3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796" autoAdjust="0"/>
    <p:restoredTop sz="94660"/>
  </p:normalViewPr>
  <p:slideViewPr>
    <p:cSldViewPr>
      <p:cViewPr>
        <p:scale>
          <a:sx n="50" d="100"/>
          <a:sy n="50" d="100"/>
        </p:scale>
        <p:origin x="-1236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35838;&#39064;2012.12.19\&#22269;&#33258;&#28982;&#37325;&#28857;-&#23454;&#39564;&#35745;&#21010;&#21450;&#32467;&#26524;2014\&#25991;&#31456;&#25237;&#31295;\figures%20and%20tables\Tables%20--PLA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35838;&#39064;2012.12.19\&#22269;&#33258;&#28982;&#37325;&#28857;-&#23454;&#39564;&#35745;&#21010;&#21450;&#32467;&#26524;2014\&#25991;&#31456;&#25237;&#31295;\figures%20and%20tables\Tables%20--PLA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'GO&amp;Pathway'!$A$12</c:f>
              <c:strCache>
                <c:ptCount val="1"/>
                <c:pt idx="0">
                  <c:v>3607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elete val="1"/>
          </c:dLbls>
          <c:cat>
            <c:strRef>
              <c:f>'GO&amp;Pathway'!$A$1:$A$10</c:f>
              <c:strCache>
                <c:ptCount val="10"/>
                <c:pt idx="0">
                  <c:v>cell communication</c:v>
                </c:pt>
                <c:pt idx="1">
                  <c:v>regulation of macromolecule metabolic process</c:v>
                </c:pt>
                <c:pt idx="2">
                  <c:v>signaling</c:v>
                </c:pt>
                <c:pt idx="3">
                  <c:v>regulation of primary metabolic process</c:v>
                </c:pt>
                <c:pt idx="4">
                  <c:v>developmental process</c:v>
                </c:pt>
                <c:pt idx="5">
                  <c:v>regulation of biological process</c:v>
                </c:pt>
                <c:pt idx="6">
                  <c:v>regulation of cellular metabolic process</c:v>
                </c:pt>
                <c:pt idx="7">
                  <c:v>biological regulation</c:v>
                </c:pt>
                <c:pt idx="8">
                  <c:v>cellular process</c:v>
                </c:pt>
                <c:pt idx="9">
                  <c:v>regulation of cellular process</c:v>
                </c:pt>
              </c:strCache>
            </c:strRef>
          </c:cat>
          <c:val>
            <c:numRef>
              <c:f>'GO&amp;Pathway'!$D$1:$D$10</c:f>
              <c:numCache>
                <c:formatCode>General</c:formatCode>
                <c:ptCount val="10"/>
                <c:pt idx="0">
                  <c:v>7.40946961355349</c:v>
                </c:pt>
                <c:pt idx="1">
                  <c:v>7.44523062629729</c:v>
                </c:pt>
                <c:pt idx="2">
                  <c:v>7.7467448833119</c:v>
                </c:pt>
                <c:pt idx="3">
                  <c:v>7.96753625803794</c:v>
                </c:pt>
                <c:pt idx="4">
                  <c:v>7.97335126325363</c:v>
                </c:pt>
                <c:pt idx="5">
                  <c:v>8.48712135345802</c:v>
                </c:pt>
                <c:pt idx="6">
                  <c:v>8.9055812332485</c:v>
                </c:pt>
                <c:pt idx="7">
                  <c:v>9.87839958402692</c:v>
                </c:pt>
                <c:pt idx="8">
                  <c:v>10.4975639121917</c:v>
                </c:pt>
                <c:pt idx="9">
                  <c:v>11.733871408314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axId val="54850304"/>
        <c:axId val="54851840"/>
      </c:barChart>
      <c:catAx>
        <c:axId val="54850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54851840"/>
        <c:crosses val="autoZero"/>
        <c:auto val="1"/>
        <c:lblAlgn val="ctr"/>
        <c:lblOffset val="100"/>
        <c:noMultiLvlLbl val="0"/>
      </c:catAx>
      <c:valAx>
        <c:axId val="54851840"/>
        <c:scaling>
          <c:orientation val="minMax"/>
          <c:max val="12"/>
          <c:min val="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chemeClr val="tx1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54850304"/>
        <c:crosses val="autoZero"/>
        <c:crossBetween val="between"/>
        <c:majorUnit val="2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685486830807"/>
          <c:y val="0.190795633500358"/>
          <c:w val="0.493559315923723"/>
          <c:h val="0.6659391553328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'GO&amp;Pathway'!$A$12</c:f>
              <c:strCache>
                <c:ptCount val="1"/>
                <c:pt idx="0">
                  <c:v>3607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elete val="1"/>
          </c:dLbls>
          <c:cat>
            <c:strRef>
              <c:f>'GO&amp;Pathway'!$A$19:$A$27</c:f>
              <c:strCache>
                <c:ptCount val="9"/>
                <c:pt idx="0">
                  <c:v>Phosphatidylinositol signaling system</c:v>
                </c:pt>
                <c:pt idx="1">
                  <c:v>Morphine addiction</c:v>
                </c:pt>
                <c:pt idx="2">
                  <c:v>GABAergic synapse</c:v>
                </c:pt>
                <c:pt idx="3">
                  <c:v>Non-small cell lung cancer</c:v>
                </c:pt>
                <c:pt idx="4">
                  <c:v>Protein processing in endoplasmic reticulum</c:v>
                </c:pt>
                <c:pt idx="5">
                  <c:v>Regulation of actin cytoskeleton</c:v>
                </c:pt>
                <c:pt idx="6">
                  <c:v>ErbB signaling pathway</c:v>
                </c:pt>
                <c:pt idx="7">
                  <c:v>Glutamatergic synapse</c:v>
                </c:pt>
                <c:pt idx="8">
                  <c:v>Axon guidance</c:v>
                </c:pt>
              </c:strCache>
            </c:strRef>
          </c:cat>
          <c:val>
            <c:numRef>
              <c:f>'GO&amp;Pathway'!$C$19:$C$27</c:f>
              <c:numCache>
                <c:formatCode>General</c:formatCode>
                <c:ptCount val="9"/>
                <c:pt idx="0">
                  <c:v>2.008175</c:v>
                </c:pt>
                <c:pt idx="1">
                  <c:v>2.14259</c:v>
                </c:pt>
                <c:pt idx="2">
                  <c:v>2.23519</c:v>
                </c:pt>
                <c:pt idx="3">
                  <c:v>2.36629</c:v>
                </c:pt>
                <c:pt idx="4">
                  <c:v>2.463567</c:v>
                </c:pt>
                <c:pt idx="5">
                  <c:v>3.017019</c:v>
                </c:pt>
                <c:pt idx="6">
                  <c:v>3.479831</c:v>
                </c:pt>
                <c:pt idx="7">
                  <c:v>4.061044</c:v>
                </c:pt>
                <c:pt idx="8">
                  <c:v>4.80293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axId val="54473856"/>
        <c:axId val="54475392"/>
      </c:barChart>
      <c:catAx>
        <c:axId val="54473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54475392"/>
        <c:crosses val="autoZero"/>
        <c:auto val="1"/>
        <c:lblAlgn val="ctr"/>
        <c:lblOffset val="100"/>
        <c:noMultiLvlLbl val="0"/>
      </c:catAx>
      <c:valAx>
        <c:axId val="54475392"/>
        <c:scaling>
          <c:orientation val="minMax"/>
          <c:max val="5"/>
          <c:min val="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chemeClr val="tx1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54473856"/>
        <c:crosses val="autoZero"/>
        <c:crossBetween val="between"/>
        <c:majorUnit val="1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953A2-41DF-456C-8E35-D349608663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08A91-25A6-4FB1-9D72-7CBD7895520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5D439-7D67-479D-BA16-E4467A70B2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CEAE9-45EE-4036-8DC3-68BC050ACCA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" y="3175"/>
            <a:ext cx="33185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016" y="495272"/>
            <a:ext cx="285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图表 18"/>
          <p:cNvGraphicFramePr/>
          <p:nvPr/>
        </p:nvGraphicFramePr>
        <p:xfrm>
          <a:off x="571480" y="1071538"/>
          <a:ext cx="5699124" cy="279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1" name="图表 20"/>
          <p:cNvGraphicFramePr/>
          <p:nvPr/>
        </p:nvGraphicFramePr>
        <p:xfrm>
          <a:off x="1000108" y="5214942"/>
          <a:ext cx="5214974" cy="3008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09542" y="4476748"/>
            <a:ext cx="285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1546" y="588318"/>
            <a:ext cx="3071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GO_BP of miR-3607-3p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14396" y="4624386"/>
            <a:ext cx="3071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KEGG Pathway of miR-3607-3p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34986" y="3714744"/>
            <a:ext cx="3071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Enrichment.Score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(-log10(P-value))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2732" y="8014672"/>
            <a:ext cx="3071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Enrichment.Score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(-log10(P-value))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WPS 演示</Application>
  <PresentationFormat>全屏显示(4:3)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china</dc:creator>
  <cp:lastModifiedBy>hp</cp:lastModifiedBy>
  <cp:revision>96</cp:revision>
  <dcterms:created xsi:type="dcterms:W3CDTF">2014-09-03T01:40:00Z</dcterms:created>
  <dcterms:modified xsi:type="dcterms:W3CDTF">2018-07-04T14:11:55Z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2052-10.1.0.7452</vt:lpwstr>
  </property>
</Properties>
</file>