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80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87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2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3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6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5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60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3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18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9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24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ACF45-404B-4758-8EE9-8D87FCDA084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AEF7F-0F09-4C37-9680-9C2527819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73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0418"/>
          </a:xfrm>
        </p:spPr>
        <p:txBody>
          <a:bodyPr>
            <a:norm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On-line Supplemental Figure 1. Overlap among different types of separation/loss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86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817951"/>
            <a:ext cx="7723864" cy="604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19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0418"/>
          </a:xfrm>
        </p:spPr>
        <p:txBody>
          <a:bodyPr>
            <a:norm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On-line Supplemental Figure 2. Overlap among loss, violence, and non-interpersonal trauma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6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17228" y="2112723"/>
            <a:ext cx="1771284" cy="325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18114" y="119743"/>
            <a:ext cx="2721429" cy="67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75114" y="6433457"/>
            <a:ext cx="2688772" cy="424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345" y="952574"/>
            <a:ext cx="7710010" cy="60292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90360" y="2191280"/>
            <a:ext cx="20858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Multiple losses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511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0418"/>
          </a:xfrm>
        </p:spPr>
        <p:txBody>
          <a:bodyPr>
            <a:norm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On-line Supplemental Figure 3. Overlap among loss and violence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14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56" y="0"/>
            <a:ext cx="101400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84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37</Words>
  <Application>Microsoft Office PowerPoint</Application>
  <PresentationFormat>Widescreen</PresentationFormat>
  <Paragraphs>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On-line Supplemental Figure 1. Overlap among different types of separation/loss</vt:lpstr>
      <vt:lpstr>PowerPoint Presentation</vt:lpstr>
      <vt:lpstr>On-line Supplemental Figure 2. Overlap among loss, violence, and non-interpersonal trauma</vt:lpstr>
      <vt:lpstr>PowerPoint Presentation</vt:lpstr>
      <vt:lpstr>On-line Supplemental Figure 3. Overlap among loss and violence</vt:lpstr>
      <vt:lpstr>PowerPoint Presentation</vt:lpstr>
    </vt:vector>
  </TitlesOfParts>
  <Company>UConn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Briggs-Gowan,Margaret</dc:creator>
  <cp:lastModifiedBy>Briggs-Gowan,Margaret</cp:lastModifiedBy>
  <cp:revision>8</cp:revision>
  <dcterms:created xsi:type="dcterms:W3CDTF">2018-08-17T17:56:26Z</dcterms:created>
  <dcterms:modified xsi:type="dcterms:W3CDTF">2018-11-24T13:50:52Z</dcterms:modified>
</cp:coreProperties>
</file>