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90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59">
          <p15:clr>
            <a:srgbClr val="A4A3A4"/>
          </p15:clr>
        </p15:guide>
        <p15:guide id="2" pos="4319">
          <p15:clr>
            <a:srgbClr val="A4A3A4"/>
          </p15:clr>
        </p15:guide>
        <p15:guide id="3" orient="horz" pos="4629">
          <p15:clr>
            <a:srgbClr val="A4A3A4"/>
          </p15:clr>
        </p15:guide>
        <p15:guide id="4" orient="horz" pos="2251">
          <p15:clr>
            <a:srgbClr val="A4A3A4"/>
          </p15:clr>
        </p15:guide>
        <p15:guide id="5" pos="145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300"/>
    <a:srgbClr val="BE7B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16"/>
    <p:restoredTop sz="94558" autoAdjust="0"/>
  </p:normalViewPr>
  <p:slideViewPr>
    <p:cSldViewPr snapToGrid="0" snapToObjects="1">
      <p:cViewPr varScale="1">
        <p:scale>
          <a:sx n="78" d="100"/>
          <a:sy n="78" d="100"/>
        </p:scale>
        <p:origin x="1452" y="90"/>
      </p:cViewPr>
      <p:guideLst>
        <p:guide orient="horz" pos="5759"/>
        <p:guide pos="4319"/>
        <p:guide orient="horz" pos="4629"/>
        <p:guide orient="horz" pos="2251"/>
        <p:guide pos="145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79" d="100"/>
        <a:sy n="17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160799-7FAE-9747-B062-9AA5554292B4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7811A4-F514-F045-AFD8-979D08AE0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22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811A4-F514-F045-AFD8-979D08AE057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901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ABEB2-D15D-624A-B962-3BC98B0ECEEB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29BDD-80D0-5946-8613-5768B02D4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243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ABEB2-D15D-624A-B962-3BC98B0ECEEB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29BDD-80D0-5946-8613-5768B02D4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200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ABEB2-D15D-624A-B962-3BC98B0ECEEB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29BDD-80D0-5946-8613-5768B02D4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257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ABEB2-D15D-624A-B962-3BC98B0ECEEB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29BDD-80D0-5946-8613-5768B02D4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013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ABEB2-D15D-624A-B962-3BC98B0ECEEB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29BDD-80D0-5946-8613-5768B02D4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550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ABEB2-D15D-624A-B962-3BC98B0ECEEB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29BDD-80D0-5946-8613-5768B02D4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672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ABEB2-D15D-624A-B962-3BC98B0ECEEB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29BDD-80D0-5946-8613-5768B02D4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74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ABEB2-D15D-624A-B962-3BC98B0ECEEB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29BDD-80D0-5946-8613-5768B02D4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603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ABEB2-D15D-624A-B962-3BC98B0ECEEB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29BDD-80D0-5946-8613-5768B02D4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932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ABEB2-D15D-624A-B962-3BC98B0ECEEB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29BDD-80D0-5946-8613-5768B02D4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204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ABEB2-D15D-624A-B962-3BC98B0ECEEB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29BDD-80D0-5946-8613-5768B02D4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347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6ABEB2-D15D-624A-B962-3BC98B0ECEEB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29BDD-80D0-5946-8613-5768B02D4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603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12" Type="http://schemas.openxmlformats.org/officeDocument/2006/relationships/image" Target="../media/image10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11" Type="http://schemas.openxmlformats.org/officeDocument/2006/relationships/image" Target="../media/image9.emf"/><Relationship Id="rId5" Type="http://schemas.openxmlformats.org/officeDocument/2006/relationships/image" Target="../media/image3.emf"/><Relationship Id="rId10" Type="http://schemas.openxmlformats.org/officeDocument/2006/relationships/image" Target="../media/image8.emf"/><Relationship Id="rId4" Type="http://schemas.openxmlformats.org/officeDocument/2006/relationships/image" Target="../media/image2.emf"/><Relationship Id="rId9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0E18E5EF-82FD-C049-B37D-02786D4E9363}"/>
              </a:ext>
            </a:extLst>
          </p:cNvPr>
          <p:cNvSpPr txBox="1"/>
          <p:nvPr/>
        </p:nvSpPr>
        <p:spPr>
          <a:xfrm>
            <a:off x="282986" y="260607"/>
            <a:ext cx="6248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/>
                <a:ea typeface="Arial" charset="0"/>
                <a:cs typeface="Arial"/>
              </a:rPr>
              <a:t>Fig. S1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0229BA2C-2BEB-F847-A349-2033ED2FD944}"/>
              </a:ext>
            </a:extLst>
          </p:cNvPr>
          <p:cNvSpPr txBox="1"/>
          <p:nvPr/>
        </p:nvSpPr>
        <p:spPr>
          <a:xfrm>
            <a:off x="290728" y="562135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/>
                <a:ea typeface="Arial" charset="0"/>
                <a:cs typeface="Arial"/>
              </a:rPr>
              <a:t>A.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7297BD1F-2DA2-3E4A-B3F1-7A961C5C1E8E}"/>
              </a:ext>
            </a:extLst>
          </p:cNvPr>
          <p:cNvGrpSpPr/>
          <p:nvPr/>
        </p:nvGrpSpPr>
        <p:grpSpPr>
          <a:xfrm>
            <a:off x="555823" y="3153906"/>
            <a:ext cx="2113183" cy="1371600"/>
            <a:chOff x="555823" y="3153906"/>
            <a:chExt cx="2113183" cy="1371600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xmlns="" id="{97ABC2AB-6774-9545-B75B-884CAEDE45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5823" y="3153906"/>
              <a:ext cx="2113183" cy="1371600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xmlns="" id="{BE6A844F-1423-AD44-B002-454B61A5E3E7}"/>
                </a:ext>
              </a:extLst>
            </p:cNvPr>
            <p:cNvSpPr/>
            <p:nvPr/>
          </p:nvSpPr>
          <p:spPr>
            <a:xfrm>
              <a:off x="1146423" y="3218109"/>
              <a:ext cx="579005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r = 0.69</a:t>
              </a:r>
              <a:endParaRPr lang="en-US" sz="900" dirty="0"/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7288CA8B-8038-9040-B892-39BDB84CF561}"/>
              </a:ext>
            </a:extLst>
          </p:cNvPr>
          <p:cNvSpPr/>
          <p:nvPr/>
        </p:nvSpPr>
        <p:spPr>
          <a:xfrm>
            <a:off x="4011732" y="3879268"/>
            <a:ext cx="433392" cy="2465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AB81C8EB-C1F6-3F4B-991D-A743B5749F65}"/>
              </a:ext>
            </a:extLst>
          </p:cNvPr>
          <p:cNvSpPr/>
          <p:nvPr/>
        </p:nvSpPr>
        <p:spPr>
          <a:xfrm>
            <a:off x="2207640" y="3902858"/>
            <a:ext cx="433392" cy="2465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90BD848E-3A78-F449-AEB0-FD0CB269EE0C}"/>
              </a:ext>
            </a:extLst>
          </p:cNvPr>
          <p:cNvSpPr/>
          <p:nvPr/>
        </p:nvSpPr>
        <p:spPr>
          <a:xfrm>
            <a:off x="2749087" y="3218109"/>
            <a:ext cx="57900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r = 0.79</a:t>
            </a:r>
            <a:endParaRPr lang="en-US" sz="900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DB78365D-D0D3-5C4D-9BFF-EE8C5D1AC3A3}"/>
              </a:ext>
            </a:extLst>
          </p:cNvPr>
          <p:cNvGrpSpPr/>
          <p:nvPr/>
        </p:nvGrpSpPr>
        <p:grpSpPr>
          <a:xfrm>
            <a:off x="2459104" y="3144932"/>
            <a:ext cx="1961521" cy="1389548"/>
            <a:chOff x="2459104" y="3144932"/>
            <a:chExt cx="1961521" cy="1389548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xmlns="" id="{39FA4760-06DD-6D47-A560-26025F2488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938"/>
            <a:stretch/>
          </p:blipFill>
          <p:spPr>
            <a:xfrm>
              <a:off x="2459104" y="3144932"/>
              <a:ext cx="1961521" cy="1389548"/>
            </a:xfrm>
            <a:prstGeom prst="rect">
              <a:avLst/>
            </a:prstGeom>
          </p:spPr>
        </p:pic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xmlns="" id="{FDE82809-7017-954B-9697-B575A66C8B9B}"/>
                </a:ext>
              </a:extLst>
            </p:cNvPr>
            <p:cNvSpPr/>
            <p:nvPr/>
          </p:nvSpPr>
          <p:spPr>
            <a:xfrm>
              <a:off x="3972146" y="3865402"/>
              <a:ext cx="433392" cy="2465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ACAA172A-8CCE-D14E-A829-65D4E2043DB4}"/>
              </a:ext>
            </a:extLst>
          </p:cNvPr>
          <p:cNvGrpSpPr/>
          <p:nvPr/>
        </p:nvGrpSpPr>
        <p:grpSpPr>
          <a:xfrm>
            <a:off x="4301549" y="3144932"/>
            <a:ext cx="2021420" cy="1371600"/>
            <a:chOff x="4627052" y="3129083"/>
            <a:chExt cx="2021420" cy="1371600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xmlns="" id="{4DCA7CB3-E5CC-714C-B8FB-72934AAB508D}"/>
                </a:ext>
              </a:extLst>
            </p:cNvPr>
            <p:cNvGrpSpPr/>
            <p:nvPr/>
          </p:nvGrpSpPr>
          <p:grpSpPr>
            <a:xfrm>
              <a:off x="4627052" y="3129083"/>
              <a:ext cx="2021420" cy="1371600"/>
              <a:chOff x="4627052" y="3129083"/>
              <a:chExt cx="2021420" cy="1371600"/>
            </a:xfrm>
          </p:grpSpPr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xmlns="" id="{ECFB8EE3-25FF-7643-B6DF-F69F4EB4B43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7177"/>
              <a:stretch/>
            </p:blipFill>
            <p:spPr>
              <a:xfrm>
                <a:off x="4627052" y="3129083"/>
                <a:ext cx="1961520" cy="1371600"/>
              </a:xfrm>
              <a:prstGeom prst="rect">
                <a:avLst/>
              </a:prstGeom>
            </p:spPr>
          </p:pic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xmlns="" id="{AFBC49A3-99B5-3B4A-9C8C-EBB03C9E6F72}"/>
                  </a:ext>
                </a:extLst>
              </p:cNvPr>
              <p:cNvSpPr/>
              <p:nvPr/>
            </p:nvSpPr>
            <p:spPr>
              <a:xfrm>
                <a:off x="6215080" y="3849554"/>
                <a:ext cx="433392" cy="24657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xmlns="" id="{B3D7839F-6571-2C40-89C8-A09E61F3B826}"/>
                </a:ext>
              </a:extLst>
            </p:cNvPr>
            <p:cNvSpPr/>
            <p:nvPr/>
          </p:nvSpPr>
          <p:spPr>
            <a:xfrm>
              <a:off x="4906547" y="3218109"/>
              <a:ext cx="579005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r = 0.03</a:t>
              </a:r>
              <a:endParaRPr lang="en-US" sz="900" dirty="0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xmlns="" id="{23AD6506-1C13-8248-95A7-F73C7BA7A1C4}"/>
              </a:ext>
            </a:extLst>
          </p:cNvPr>
          <p:cNvGrpSpPr/>
          <p:nvPr/>
        </p:nvGrpSpPr>
        <p:grpSpPr>
          <a:xfrm>
            <a:off x="282986" y="2838204"/>
            <a:ext cx="2472590" cy="3206542"/>
            <a:chOff x="282986" y="2838204"/>
            <a:chExt cx="2472590" cy="3206542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xmlns="" id="{03DAE403-DD2F-9F47-BDD9-3658704333F4}"/>
                </a:ext>
              </a:extLst>
            </p:cNvPr>
            <p:cNvGrpSpPr/>
            <p:nvPr/>
          </p:nvGrpSpPr>
          <p:grpSpPr>
            <a:xfrm>
              <a:off x="282986" y="2838204"/>
              <a:ext cx="2425838" cy="3206542"/>
              <a:chOff x="249720" y="3646397"/>
              <a:chExt cx="2425838" cy="3206542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xmlns="" id="{188A89FF-9A8C-0F4B-993C-5C9138DBCCE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2277"/>
              <a:stretch/>
            </p:blipFill>
            <p:spPr>
              <a:xfrm>
                <a:off x="555787" y="5481339"/>
                <a:ext cx="2119771" cy="1371600"/>
              </a:xfrm>
              <a:prstGeom prst="rect">
                <a:avLst/>
              </a:prstGeom>
            </p:spPr>
          </p:pic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xmlns="" id="{A820DE30-13DE-EA45-BC7A-91EC6B90601D}"/>
                  </a:ext>
                </a:extLst>
              </p:cNvPr>
              <p:cNvSpPr txBox="1"/>
              <p:nvPr/>
            </p:nvSpPr>
            <p:spPr>
              <a:xfrm>
                <a:off x="249720" y="3646397"/>
                <a:ext cx="36420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/>
                    <a:ea typeface="Arial" charset="0"/>
                    <a:cs typeface="Arial"/>
                  </a:rPr>
                  <a:t>C.</a:t>
                </a:r>
              </a:p>
            </p:txBody>
          </p:sp>
        </p:grp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xmlns="" id="{659E800E-5799-9742-B6E5-B7DD9AFA67B2}"/>
                </a:ext>
              </a:extLst>
            </p:cNvPr>
            <p:cNvSpPr/>
            <p:nvPr/>
          </p:nvSpPr>
          <p:spPr>
            <a:xfrm>
              <a:off x="1146423" y="4766892"/>
              <a:ext cx="579005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r = 0.53</a:t>
              </a:r>
              <a:endParaRPr lang="en-US" sz="900" dirty="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xmlns="" id="{EA6AEF51-8B21-3E46-B2C0-C59861C51DA4}"/>
                </a:ext>
              </a:extLst>
            </p:cNvPr>
            <p:cNvSpPr/>
            <p:nvPr/>
          </p:nvSpPr>
          <p:spPr>
            <a:xfrm>
              <a:off x="2322184" y="5358946"/>
              <a:ext cx="433392" cy="2465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xmlns="" id="{61F76311-954A-0745-856A-B689DF326DD0}"/>
              </a:ext>
            </a:extLst>
          </p:cNvPr>
          <p:cNvGrpSpPr/>
          <p:nvPr/>
        </p:nvGrpSpPr>
        <p:grpSpPr>
          <a:xfrm>
            <a:off x="3264860" y="4640741"/>
            <a:ext cx="2111885" cy="1371600"/>
            <a:chOff x="3264860" y="4640741"/>
            <a:chExt cx="2111885" cy="1371600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xmlns="" id="{C774819C-746D-204C-B5BB-436447F7B86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264860" y="4640741"/>
              <a:ext cx="2054210" cy="1371600"/>
            </a:xfrm>
            <a:prstGeom prst="rect">
              <a:avLst/>
            </a:prstGeom>
          </p:spPr>
        </p:pic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xmlns="" id="{15C3777D-1996-2D4F-A1F9-6F2626B07289}"/>
                </a:ext>
              </a:extLst>
            </p:cNvPr>
            <p:cNvSpPr/>
            <p:nvPr/>
          </p:nvSpPr>
          <p:spPr>
            <a:xfrm>
              <a:off x="4943353" y="5358946"/>
              <a:ext cx="433392" cy="2465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xmlns="" id="{07607220-54EA-EC4C-B69E-1784ADD5AA8F}"/>
              </a:ext>
            </a:extLst>
          </p:cNvPr>
          <p:cNvSpPr/>
          <p:nvPr/>
        </p:nvSpPr>
        <p:spPr>
          <a:xfrm>
            <a:off x="3781113" y="4724855"/>
            <a:ext cx="57900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r = 0.50</a:t>
            </a:r>
            <a:endParaRPr lang="en-US" sz="9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1DB22914-4C2B-EE4C-8B2A-8075CF14B47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5823" y="677436"/>
            <a:ext cx="1266345" cy="135533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EBEFD787-4CEE-DD49-A1C2-EC62B2D52E8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16819" y="647591"/>
            <a:ext cx="1267632" cy="1411681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EBFFB64F-9AD4-5844-BCDC-4B7CAD99A9ED}"/>
              </a:ext>
            </a:extLst>
          </p:cNvPr>
          <p:cNvSpPr txBox="1"/>
          <p:nvPr/>
        </p:nvSpPr>
        <p:spPr>
          <a:xfrm>
            <a:off x="3022465" y="516540"/>
            <a:ext cx="3545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/>
                <a:ea typeface="Arial" charset="0"/>
                <a:cs typeface="Arial"/>
              </a:rPr>
              <a:t>B.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31190EA0-73CA-6A43-96CE-581BC48226B3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2625"/>
          <a:stretch/>
        </p:blipFill>
        <p:spPr>
          <a:xfrm>
            <a:off x="3429000" y="1633192"/>
            <a:ext cx="1505324" cy="1158094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66C9FFA0-7730-074D-8239-3749A7F6CFCD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7186" y="590984"/>
            <a:ext cx="2172551" cy="1151451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xmlns="" id="{F1E83985-5BC3-CC4B-B614-990A9A108266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6138" y="1641894"/>
            <a:ext cx="1598707" cy="1114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6160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29588</TotalTime>
  <Words>25</Words>
  <Application>Microsoft Office PowerPoint</Application>
  <PresentationFormat>Letter Paper (8.5x11 in)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Chitra G.</cp:lastModifiedBy>
  <cp:revision>1</cp:revision>
  <cp:lastPrinted>2019-06-07T16:40:45Z</cp:lastPrinted>
  <dcterms:modified xsi:type="dcterms:W3CDTF">2019-07-04T07:48:21Z</dcterms:modified>
</cp:coreProperties>
</file>