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letter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2323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3B7BB-7894-487B-97EC-89B71F95CC22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AEFE9-068E-4555-B10F-9B79C6CD1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31BC6-7295-44E4-8662-065C2D9E9A0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CFC0B-59AA-4A5A-B1B7-AABC0920B2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5334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A.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152400"/>
            <a:ext cx="1821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Supplementary Figure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53000" y="152400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Mao et al, 2019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7200" y="34290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B.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A87904-FC6A-48FD-B0A3-7CDCC88D4963}"/>
              </a:ext>
            </a:extLst>
          </p:cNvPr>
          <p:cNvSpPr txBox="1"/>
          <p:nvPr/>
        </p:nvSpPr>
        <p:spPr>
          <a:xfrm>
            <a:off x="2673406" y="6237744"/>
            <a:ext cx="39559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Supplementary Figure 2.  ERG over-expression pre-clinical models.</a:t>
            </a:r>
            <a:endParaRPr lang="en-US" sz="1400" dirty="0"/>
          </a:p>
          <a:p>
            <a:r>
              <a:rPr lang="en-US" sz="1400" dirty="0"/>
              <a:t>A) ERG over-expression in MSKPCa2 prostate cancer organoids display </a:t>
            </a:r>
            <a:r>
              <a:rPr lang="en-US" sz="1400" i="1" dirty="0"/>
              <a:t>in vitro </a:t>
            </a:r>
            <a:r>
              <a:rPr lang="en-US" sz="1400" dirty="0"/>
              <a:t>resistance to AR targeted therapy B)  Over-expression of ERG results in up-regulation of the AR target genes PSA and STEAP1 and abolishes the inhibitory effect of MDV3100 on the expression of these genes.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11C2F1-CC8E-4139-B43F-04AAD3421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71" y="3879666"/>
            <a:ext cx="2287504" cy="177925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12ACE30-D9E2-4677-9EB3-E8D7E3A69188}"/>
              </a:ext>
            </a:extLst>
          </p:cNvPr>
          <p:cNvGrpSpPr/>
          <p:nvPr/>
        </p:nvGrpSpPr>
        <p:grpSpPr>
          <a:xfrm>
            <a:off x="394900" y="918011"/>
            <a:ext cx="3741671" cy="2160876"/>
            <a:chOff x="394900" y="918011"/>
            <a:chExt cx="3741671" cy="21608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E2071AE-2CF9-456D-B7CC-A48F4B807D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800" y="974673"/>
              <a:ext cx="3429000" cy="1909053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46DAA60-2F95-45EF-BE25-9BA5BFC3202B}"/>
                </a:ext>
              </a:extLst>
            </p:cNvPr>
            <p:cNvSpPr txBox="1"/>
            <p:nvPr/>
          </p:nvSpPr>
          <p:spPr>
            <a:xfrm>
              <a:off x="2890717" y="1143000"/>
              <a:ext cx="12458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p-value = 0.002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50B7187-CE9E-4E00-8E12-63D5673CB773}"/>
                </a:ext>
              </a:extLst>
            </p:cNvPr>
            <p:cNvSpPr txBox="1"/>
            <p:nvPr/>
          </p:nvSpPr>
          <p:spPr>
            <a:xfrm>
              <a:off x="1567763" y="918011"/>
              <a:ext cx="102303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MSKPCa2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8C3E43B-E1E4-44F9-9D7E-F8C2F1F77052}"/>
                </a:ext>
              </a:extLst>
            </p:cNvPr>
            <p:cNvSpPr txBox="1"/>
            <p:nvPr/>
          </p:nvSpPr>
          <p:spPr>
            <a:xfrm>
              <a:off x="1648657" y="2801888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MDV3100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3D550A-18A1-4661-BCD1-B2074C088336}"/>
                </a:ext>
              </a:extLst>
            </p:cNvPr>
            <p:cNvSpPr txBox="1"/>
            <p:nvPr/>
          </p:nvSpPr>
          <p:spPr>
            <a:xfrm rot="16200000">
              <a:off x="-2741" y="1838221"/>
              <a:ext cx="10722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Cell Titer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Glo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4545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14059</TotalTime>
  <Words>76</Words>
  <Application>Microsoft Office PowerPoint</Application>
  <PresentationFormat>Letter Paper (8.5x11 in)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MSKCC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carverb</dc:creator>
  <cp:lastModifiedBy>Carver, Brett/Surgery</cp:lastModifiedBy>
  <cp:revision>405</cp:revision>
  <dcterms:created xsi:type="dcterms:W3CDTF">2012-09-11T11:58:59Z</dcterms:created>
  <dcterms:modified xsi:type="dcterms:W3CDTF">2019-06-04T12:54:38Z</dcterms:modified>
</cp:coreProperties>
</file>