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4565B-C54D-42D9-8AB2-D85FAC067129}" type="datetimeFigureOut">
              <a:rPr lang="en-US" smtClean="0"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A8F92-A843-4B97-B6BA-34D9C65DD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8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4565B-C54D-42D9-8AB2-D85FAC067129}" type="datetimeFigureOut">
              <a:rPr lang="en-US" smtClean="0"/>
              <a:t>5/13/2019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A8F92-A843-4B97-B6BA-34D9C65DDB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5490" y="174359"/>
            <a:ext cx="893193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Figure. S4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16446" y="1167733"/>
            <a:ext cx="6513771" cy="5995563"/>
            <a:chOff x="216446" y="1167733"/>
            <a:chExt cx="6513771" cy="5995563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2673" y="3340343"/>
              <a:ext cx="1755648" cy="1729287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2892" y="3340343"/>
              <a:ext cx="1755648" cy="1729287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737" y="3319289"/>
              <a:ext cx="1755648" cy="1729288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53102" y="1575417"/>
              <a:ext cx="1754561" cy="1728216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48051" y="1575417"/>
              <a:ext cx="1754561" cy="1728216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51357" y="1576113"/>
              <a:ext cx="1754561" cy="1728216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1429584" y="1448999"/>
              <a:ext cx="80282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916154" y="1167733"/>
              <a:ext cx="75899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Metformin</a:t>
              </a:r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3056095" y="1431682"/>
              <a:ext cx="247911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3081585" y="1448999"/>
              <a:ext cx="9560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1mM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842126" y="1448999"/>
              <a:ext cx="10612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3mM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0473" y="1525232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CAL27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00473" y="3197184"/>
              <a:ext cx="55656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SCC47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0473" y="4869136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CAL33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203977" y="6917075"/>
              <a:ext cx="5116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CD44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41238" y="3558674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ALDH1</a:t>
              </a: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V="1">
              <a:off x="500473" y="2291342"/>
              <a:ext cx="0" cy="3429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1105713" y="6846404"/>
              <a:ext cx="4429498" cy="1326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551689" y="1489397"/>
              <a:ext cx="1178528" cy="230832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CD44</a:t>
              </a:r>
              <a:r>
                <a:rPr lang="en-US" sz="9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  <a:r>
                <a:rPr lang="en-US" sz="900" dirty="0">
                  <a:latin typeface="Arial" panose="020B0604020202020204" pitchFamily="34" charset="0"/>
                  <a:cs typeface="Arial" panose="020B0604020202020204" pitchFamily="34" charset="0"/>
                </a:rPr>
                <a:t>/ALDH1</a:t>
              </a:r>
              <a:r>
                <a:rPr lang="en-US" sz="9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high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72166" y="166397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96.1</a:t>
              </a:r>
              <a:endParaRPr lang="en-US" sz="12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93814" y="2824782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0.76</a:t>
              </a:r>
              <a:endParaRPr lang="en-US" sz="12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93814" y="166719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2.48</a:t>
              </a:r>
              <a:endParaRPr lang="en-US" sz="120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968967" y="281918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0.68</a:t>
              </a:r>
              <a:endParaRPr lang="en-US" sz="12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76054" y="165890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71.3</a:t>
              </a:r>
              <a:endParaRPr lang="en-US" sz="12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97702" y="2819704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3.53</a:t>
              </a:r>
              <a:endParaRPr lang="en-US" sz="12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697702" y="166211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24.8</a:t>
              </a:r>
              <a:endParaRPr lang="en-US" sz="12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672855" y="281410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0.32</a:t>
              </a:r>
              <a:endParaRPr lang="en-US" sz="12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89365" y="166397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51.4</a:t>
              </a:r>
              <a:endParaRPr lang="en-US" sz="12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411013" y="2824782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21.0</a:t>
              </a:r>
              <a:endParaRPr lang="en-US" sz="12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411013" y="166719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27.3</a:t>
              </a:r>
              <a:endParaRPr lang="en-US" sz="12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386166" y="281918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0.39</a:t>
              </a:r>
              <a:endParaRPr lang="en-US" sz="12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950337" y="3404785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82.2</a:t>
              </a:r>
              <a:endParaRPr lang="en-US" sz="12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971985" y="4565588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2.57</a:t>
              </a:r>
              <a:endParaRPr lang="en-US" sz="12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71985" y="340800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6.68</a:t>
              </a:r>
              <a:endParaRPr lang="en-US" sz="12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947138" y="455999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8.50</a:t>
              </a:r>
              <a:endParaRPr 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709184" y="3424448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79.1</a:t>
              </a:r>
              <a:endParaRPr lang="en-US" sz="12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2730832" y="458525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2.00</a:t>
              </a:r>
              <a:endParaRPr lang="en-US" sz="1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730832" y="3427666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18.9</a:t>
              </a:r>
              <a:endParaRPr 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640646" y="4576649"/>
              <a:ext cx="5373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0.047</a:t>
              </a:r>
              <a:endParaRPr lang="en-US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5418728" y="344637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47.8</a:t>
              </a:r>
              <a:endParaRPr lang="en-US" sz="1200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440376" y="4607176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14.7</a:t>
              </a:r>
              <a:endParaRPr lang="en-US" sz="1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440376" y="344959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36.9</a:t>
              </a:r>
              <a:endParaRPr lang="en-US" sz="12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415529" y="4601581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0.51</a:t>
              </a:r>
              <a:endParaRPr lang="en-US" sz="1200" dirty="0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9595" y="4945369"/>
              <a:ext cx="1754561" cy="1728216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80518" y="4945369"/>
              <a:ext cx="1754561" cy="1728216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090385" y="4945369"/>
              <a:ext cx="1754561" cy="1728216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1959661" y="5030865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80.3</a:t>
              </a:r>
              <a:endParaRPr lang="en-US" sz="12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981309" y="6191668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1.10</a:t>
              </a:r>
              <a:endParaRPr lang="en-US" sz="12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981309" y="503408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17.8</a:t>
              </a:r>
              <a:endParaRPr lang="en-US" sz="12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956462" y="6186073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0.83</a:t>
              </a:r>
              <a:endParaRPr lang="en-US" sz="1200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723549" y="5040176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83.6</a:t>
              </a:r>
              <a:endParaRPr lang="en-US" sz="12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745197" y="620097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1.74</a:t>
              </a:r>
              <a:endParaRPr lang="en-US" sz="12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745197" y="5043394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12.4</a:t>
              </a:r>
              <a:endParaRPr lang="en-US" sz="12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720350" y="6195384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2.30</a:t>
              </a:r>
              <a:endParaRPr lang="en-US" sz="1200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5429778" y="5051399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65.3</a:t>
              </a:r>
              <a:endParaRPr lang="en-US" sz="12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51426" y="6212202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14.5</a:t>
              </a:r>
              <a:endParaRPr lang="en-US" sz="1200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451426" y="505461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19.0</a:t>
              </a:r>
              <a:endParaRPr lang="en-US" sz="12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5426579" y="6206607"/>
              <a:ext cx="4587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8.50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85295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26171</TotalTime>
  <Words>49</Words>
  <Application>Microsoft Office PowerPoint</Application>
  <PresentationFormat>Letter Paper (8.5x11 in)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figures_Final</dc:title>
  <dc:creator>Wu, Xingyu</dc:creator>
  <dc:description/>
  <cp:lastModifiedBy>wuxingyu555@gmail.com</cp:lastModifiedBy>
  <cp:revision>223</cp:revision>
  <cp:lastPrinted>2019-05-02T16:31:25Z</cp:lastPrinted>
  <dcterms:created xsi:type="dcterms:W3CDTF">2018-03-17T23:38:37Z</dcterms:created>
  <dcterms:modified xsi:type="dcterms:W3CDTF">2019-05-13T20:47:57Z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Supplementary figures_Final</vt:lpwstr>
  </property>
  <property fmtid="{D5CDD505-2E9C-101B-9397-08002B2CF9AE}" pid="3" name="SlideDescription">
    <vt:lpwstr/>
  </property>
</Properties>
</file>