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90" r:id="rId2"/>
    <p:sldId id="303" r:id="rId3"/>
    <p:sldId id="304" r:id="rId4"/>
  </p:sldIdLst>
  <p:sldSz cx="6858000" cy="9906000" type="A4"/>
  <p:notesSz cx="6669088" cy="97536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hieu Amand" initials="MA" lastIdx="3" clrIdx="0">
    <p:extLst>
      <p:ext uri="{19B8F6BF-5375-455C-9EA6-DF929625EA0E}">
        <p15:presenceInfo xmlns:p15="http://schemas.microsoft.com/office/powerpoint/2012/main" userId="S-1-5-21-893257362-2139116685-924725345-390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FF22"/>
    <a:srgbClr val="FFFFFF"/>
    <a:srgbClr val="2AFF2A"/>
    <a:srgbClr val="FF0000"/>
    <a:srgbClr val="C500FF"/>
    <a:srgbClr val="1AFFFF"/>
    <a:srgbClr val="0606FF"/>
    <a:srgbClr val="868686"/>
    <a:srgbClr val="2D2D2D"/>
    <a:srgbClr val="FF0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88" y="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9374"/>
          </a:xfrm>
          <a:prstGeom prst="rect">
            <a:avLst/>
          </a:prstGeom>
        </p:spPr>
        <p:txBody>
          <a:bodyPr vert="horz" lIns="89462" tIns="44730" rIns="89462" bIns="4473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9374"/>
          </a:xfrm>
          <a:prstGeom prst="rect">
            <a:avLst/>
          </a:prstGeom>
        </p:spPr>
        <p:txBody>
          <a:bodyPr vert="horz" lIns="89462" tIns="44730" rIns="89462" bIns="44730" rtlCol="0"/>
          <a:lstStyle>
            <a:lvl1pPr algn="r">
              <a:defRPr sz="1200"/>
            </a:lvl1pPr>
          </a:lstStyle>
          <a:p>
            <a:fld id="{13EBCAF3-88E6-4163-A57A-2A5D6CF297FC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5513" y="1219200"/>
            <a:ext cx="2278062" cy="3292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462" tIns="44730" rIns="89462" bIns="4473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93920"/>
            <a:ext cx="5335270" cy="3840480"/>
          </a:xfrm>
          <a:prstGeom prst="rect">
            <a:avLst/>
          </a:prstGeom>
        </p:spPr>
        <p:txBody>
          <a:bodyPr vert="horz" lIns="89462" tIns="44730" rIns="89462" bIns="4473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64229"/>
            <a:ext cx="2889938" cy="489373"/>
          </a:xfrm>
          <a:prstGeom prst="rect">
            <a:avLst/>
          </a:prstGeom>
        </p:spPr>
        <p:txBody>
          <a:bodyPr vert="horz" lIns="89462" tIns="44730" rIns="89462" bIns="4473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264229"/>
            <a:ext cx="2889938" cy="489373"/>
          </a:xfrm>
          <a:prstGeom prst="rect">
            <a:avLst/>
          </a:prstGeom>
        </p:spPr>
        <p:txBody>
          <a:bodyPr vert="horz" lIns="89462" tIns="44730" rIns="89462" bIns="44730" rtlCol="0" anchor="b"/>
          <a:lstStyle>
            <a:lvl1pPr algn="r">
              <a:defRPr sz="1200"/>
            </a:lvl1pPr>
          </a:lstStyle>
          <a:p>
            <a:fld id="{50A0A1C1-1A61-4B93-92AE-7309A1D8207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1517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8260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59363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9240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6318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30495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187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7116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54606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6069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45174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20579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AD424-026F-4304-BB17-8D9FD5E314F3}" type="datetimeFigureOut">
              <a:rPr lang="fr-CH" smtClean="0"/>
              <a:t>20.07.2019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3996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5" y="43612"/>
            <a:ext cx="6515832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b="1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Suppl</a:t>
            </a: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Fig 3 A</a:t>
            </a:r>
            <a:endParaRPr lang="fr-CH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803462" y="742011"/>
            <a:ext cx="132767" cy="1296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3" name="Rectangle 32"/>
          <p:cNvSpPr/>
          <p:nvPr/>
        </p:nvSpPr>
        <p:spPr>
          <a:xfrm>
            <a:off x="3462726" y="632083"/>
            <a:ext cx="132767" cy="1296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4" name="Rectangle 33"/>
          <p:cNvSpPr/>
          <p:nvPr/>
        </p:nvSpPr>
        <p:spPr>
          <a:xfrm>
            <a:off x="5174103" y="632083"/>
            <a:ext cx="132767" cy="1296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Rectangle 34"/>
          <p:cNvSpPr/>
          <p:nvPr/>
        </p:nvSpPr>
        <p:spPr>
          <a:xfrm>
            <a:off x="442212" y="632082"/>
            <a:ext cx="1056806" cy="3347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6" name="Rectangle 35"/>
          <p:cNvSpPr/>
          <p:nvPr/>
        </p:nvSpPr>
        <p:spPr>
          <a:xfrm>
            <a:off x="2061149" y="632082"/>
            <a:ext cx="1184222" cy="3347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" name="Rectangle 36"/>
          <p:cNvSpPr/>
          <p:nvPr/>
        </p:nvSpPr>
        <p:spPr>
          <a:xfrm>
            <a:off x="3805003" y="742011"/>
            <a:ext cx="1184222" cy="3347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9617" y="632082"/>
            <a:ext cx="4707466" cy="32313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191" y="1249764"/>
            <a:ext cx="2540068" cy="23955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369" y="4057321"/>
            <a:ext cx="2993002" cy="32940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9109" y="4533928"/>
            <a:ext cx="2991310" cy="281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38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085" y="43612"/>
            <a:ext cx="6515832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b="1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Suppl</a:t>
            </a: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Fig 3B</a:t>
            </a:r>
            <a:endParaRPr lang="fr-CH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7" y="612998"/>
            <a:ext cx="2836796" cy="32404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345" y="817313"/>
            <a:ext cx="3002657" cy="28317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47" y="4007291"/>
            <a:ext cx="3115762" cy="34537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0345" y="4715951"/>
            <a:ext cx="2816015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049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085" y="43612"/>
            <a:ext cx="6515832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b="1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Suppl</a:t>
            </a: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Fig 3C</a:t>
            </a:r>
            <a:endParaRPr lang="fr-CH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" y="1305877"/>
            <a:ext cx="1943100" cy="3819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517" y="1773307"/>
            <a:ext cx="2140494" cy="33520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8011" y="1868204"/>
            <a:ext cx="19431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678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23300</TotalTime>
  <Words>10</Words>
  <Application>Microsoft Office PowerPoint</Application>
  <PresentationFormat>A4 Paper (210x297 mm)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CRP-Santé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Mathieu Amand</dc:creator>
  <cp:lastModifiedBy>Carole Devaux</cp:lastModifiedBy>
  <cp:revision>305</cp:revision>
  <cp:lastPrinted>2019-04-05T16:18:11Z</cp:lastPrinted>
  <dcterms:created xsi:type="dcterms:W3CDTF">2018-02-15T14:42:25Z</dcterms:created>
  <dcterms:modified xsi:type="dcterms:W3CDTF">2019-07-20T18:17:33Z</dcterms:modified>
</cp:coreProperties>
</file>