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5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2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11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34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1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4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3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3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50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8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22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2B95C-74A3-4CCC-87A0-87C3DD547BE2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B661C-AE81-4B2D-A8F8-55CEA67D84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1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738367"/>
              </p:ext>
            </p:extLst>
          </p:nvPr>
        </p:nvGraphicFramePr>
        <p:xfrm>
          <a:off x="611584" y="1268760"/>
          <a:ext cx="5112543" cy="28083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79102"/>
                <a:gridCol w="1499678"/>
                <a:gridCol w="1533763"/>
              </a:tblGrid>
              <a:tr h="56166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  <a:cs typeface="Times New Roman" panose="02020603050405020304" pitchFamily="18" charset="0"/>
                        </a:rPr>
                        <a:t>IL4</a:t>
                      </a:r>
                      <a:r>
                        <a:rPr lang="en-US" sz="18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/ IFN</a:t>
                      </a:r>
                      <a:r>
                        <a:rPr lang="el-GR" sz="18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en-US" sz="18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ratio </a:t>
                      </a:r>
                      <a:endParaRPr lang="en-US" sz="18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Cell culture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 SEA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+ SEA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+mj-lt"/>
                          <a:cs typeface="Times New Roman" panose="02020603050405020304" pitchFamily="18" charset="0"/>
                        </a:rPr>
                        <a:t>Tmix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Th1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0.23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Th2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  <a:cs typeface="Times New Roman" panose="02020603050405020304" pitchFamily="18" charset="0"/>
                        </a:rPr>
                        <a:t>1.51</a:t>
                      </a:r>
                      <a:endParaRPr lang="en-US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611560" y="46738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Table 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470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Paxton, William</dc:creator>
  <cp:lastModifiedBy>Paxton, William</cp:lastModifiedBy>
  <cp:revision>6</cp:revision>
  <dcterms:created xsi:type="dcterms:W3CDTF">2017-03-27T11:36:29Z</dcterms:created>
  <dcterms:modified xsi:type="dcterms:W3CDTF">2019-06-05T10:19:19Z</dcterms:modified>
</cp:coreProperties>
</file>