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6" d="100"/>
          <a:sy n="86" d="100"/>
        </p:scale>
        <p:origin x="-2382" y="420"/>
      </p:cViewPr>
      <p:guideLst>
        <p:guide orient="horz" pos="3152"/>
        <p:guide pos="23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98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72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623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69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89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045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920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87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051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628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0191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7B941-673B-4602-8BBF-DBF49FBB90E2}" type="datetimeFigureOut">
              <a:rPr lang="de-DE" smtClean="0"/>
              <a:t>16.08.2019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A95C0-CCB2-4BB3-81C9-BEB9C5BC66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616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14.wdp"/><Relationship Id="rId3" Type="http://schemas.microsoft.com/office/2007/relationships/hdphoto" Target="../media/hdphoto9.wdp"/><Relationship Id="rId7" Type="http://schemas.microsoft.com/office/2007/relationships/hdphoto" Target="../media/hdphoto11.wdp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microsoft.com/office/2007/relationships/hdphoto" Target="../media/hdphoto13.wdp"/><Relationship Id="rId5" Type="http://schemas.microsoft.com/office/2007/relationships/hdphoto" Target="../media/hdphoto10.wdp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2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080" y="251520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68" y="2267744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2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032" y="2267744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3" name="Picture 19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032" y="4324972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" name="Picture 20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7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68" y="4324972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5" name="Picture 21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3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032" y="6422174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6" name="Picture 22"/>
          <p:cNvPicPr preferRelativeResize="0">
            <a:picLocks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7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68" y="6418682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0" name="Picture 26"/>
          <p:cNvPicPr preferRelativeResize="0">
            <a:picLocks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14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68" y="251520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2844675" y="175439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A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649683" y="174337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B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850581" y="375960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C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680927" y="375960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D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863405" y="580715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E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695558" y="580887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F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848774" y="790640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G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668103" y="7908127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H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320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8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78" y="2915816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9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38" y="5004248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1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68" y="5004248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3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1000" contras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38" y="823024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4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8800"/>
                    </a14:imgEffect>
                    <a14:imgEffect>
                      <a14:brightnessContrast bright="28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68" y="823024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31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38" y="2915816"/>
            <a:ext cx="22572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742466" y="6948264"/>
            <a:ext cx="54970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Images of longitudinal sections of tibia metaphysis labeled with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fluorochromes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corresponding microradiographs (within row) made 42 days after osteotomy in treatment groups: (A,B) Non-Ovx; (C,D) Ovx; (E,F) Ovx+Vib; (G,H)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Ovx+ALN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(I,J)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Ovx+ALN+Vib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(K,L) Ovx+8-PN; (M,N) Ovx+8-PN+Vib.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888568" y="22974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Times" pitchFamily="18" charset="0"/>
              </a:rPr>
              <a:t>I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721206" y="229740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Times" pitchFamily="18" charset="0"/>
              </a:rPr>
              <a:t>J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837757" y="4407675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Times" pitchFamily="18" charset="0"/>
              </a:rPr>
              <a:t>K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682734" y="439665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L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780928" y="650692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M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671717" y="650692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" pitchFamily="18" charset="0"/>
              </a:rPr>
              <a:t>N</a:t>
            </a:r>
            <a:endParaRPr lang="de-DE" b="1" dirty="0">
              <a:solidFill>
                <a:schemeClr val="bg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73059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Bildschirmpräsentation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Company>Universitätsmedizin Göttingen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Marina Komrakova</dc:creator>
  <cp:lastModifiedBy>Marina Komrakova</cp:lastModifiedBy>
  <cp:revision>15</cp:revision>
  <dcterms:created xsi:type="dcterms:W3CDTF">2019-05-13T12:50:44Z</dcterms:created>
  <dcterms:modified xsi:type="dcterms:W3CDTF">2019-08-16T07:39:03Z</dcterms:modified>
</cp:coreProperties>
</file>