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40" autoAdjust="0"/>
    <p:restoredTop sz="94660"/>
  </p:normalViewPr>
  <p:slideViewPr>
    <p:cSldViewPr snapToGrid="0">
      <p:cViewPr>
        <p:scale>
          <a:sx n="75" d="100"/>
          <a:sy n="75" d="100"/>
        </p:scale>
        <p:origin x="2222" y="-3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6D86-484C-44FF-AB32-9ABC2EF3835D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77DB-AEE3-4466-985E-1D7DAEBC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314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6D86-484C-44FF-AB32-9ABC2EF3835D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77DB-AEE3-4466-985E-1D7DAEBC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884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6D86-484C-44FF-AB32-9ABC2EF3835D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77DB-AEE3-4466-985E-1D7DAEBC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036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6D86-484C-44FF-AB32-9ABC2EF3835D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77DB-AEE3-4466-985E-1D7DAEBC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80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6D86-484C-44FF-AB32-9ABC2EF3835D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77DB-AEE3-4466-985E-1D7DAEBC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02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6D86-484C-44FF-AB32-9ABC2EF3835D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77DB-AEE3-4466-985E-1D7DAEBC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83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6D86-484C-44FF-AB32-9ABC2EF3835D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77DB-AEE3-4466-985E-1D7DAEBC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86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6D86-484C-44FF-AB32-9ABC2EF3835D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77DB-AEE3-4466-985E-1D7DAEBC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60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6D86-484C-44FF-AB32-9ABC2EF3835D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77DB-AEE3-4466-985E-1D7DAEBC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277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6D86-484C-44FF-AB32-9ABC2EF3835D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77DB-AEE3-4466-985E-1D7DAEBC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268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6D86-484C-44FF-AB32-9ABC2EF3835D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77DB-AEE3-4466-985E-1D7DAEBC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780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E6D86-484C-44FF-AB32-9ABC2EF3835D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D77DB-AEE3-4466-985E-1D7DAEBC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354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452" y="4753403"/>
            <a:ext cx="2080782" cy="17959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0212" y="163224"/>
            <a:ext cx="18334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0212" y="546594"/>
            <a:ext cx="396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19056" y="546361"/>
            <a:ext cx="396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486" y="550850"/>
            <a:ext cx="2231345" cy="12641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828" y="556930"/>
            <a:ext cx="1828800" cy="1073727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731435" y="2152494"/>
            <a:ext cx="91440" cy="91440"/>
          </a:xfrm>
          <a:prstGeom prst="ellipse">
            <a:avLst/>
          </a:prstGeom>
          <a:solidFill>
            <a:srgbClr val="9BC8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76987" y="2069068"/>
            <a:ext cx="1152823" cy="182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Fibroadenoma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729474" y="1723568"/>
            <a:ext cx="91440" cy="91440"/>
          </a:xfrm>
          <a:prstGeom prst="ellipse">
            <a:avLst/>
          </a:prstGeom>
          <a:solidFill>
            <a:srgbClr val="A099E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92072" y="1664548"/>
            <a:ext cx="11528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Adjacent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729474" y="1872789"/>
            <a:ext cx="91440" cy="91440"/>
          </a:xfrm>
          <a:prstGeom prst="ellipse">
            <a:avLst/>
          </a:prstGeom>
          <a:solidFill>
            <a:srgbClr val="91ADAE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89657" y="1799924"/>
            <a:ext cx="11528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Inflammation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729474" y="2018633"/>
            <a:ext cx="91440" cy="91440"/>
          </a:xfrm>
          <a:prstGeom prst="ellipse">
            <a:avLst/>
          </a:prstGeom>
          <a:solidFill>
            <a:srgbClr val="EE9F7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83370" y="1939130"/>
            <a:ext cx="11528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Hyperplasia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1874167" y="1723568"/>
            <a:ext cx="91440" cy="91440"/>
          </a:xfrm>
          <a:prstGeom prst="ellipse">
            <a:avLst/>
          </a:prstGeom>
          <a:solidFill>
            <a:srgbClr val="D8C2E5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cs typeface="Arial" panose="020B0604020202020204" pitchFamily="34" charset="0"/>
              </a:rPr>
              <a:t>B</a:t>
            </a:r>
            <a:endParaRPr lang="en-US" sz="800" dirty="0">
              <a:cs typeface="Arial" panose="020B060402020202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1879611" y="1865738"/>
            <a:ext cx="91440" cy="91440"/>
          </a:xfrm>
          <a:prstGeom prst="ellipse">
            <a:avLst/>
          </a:prstGeom>
          <a:solidFill>
            <a:srgbClr val="F6EEFA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  <a:cs typeface="Arial" panose="020B0604020202020204" pitchFamily="34" charset="0"/>
              </a:rPr>
              <a:t>B</a:t>
            </a:r>
            <a:endParaRPr lang="en-US" sz="8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1879611" y="2160941"/>
            <a:ext cx="91440" cy="91440"/>
          </a:xfrm>
          <a:prstGeom prst="ellipse">
            <a:avLst/>
          </a:prstGeom>
          <a:solidFill>
            <a:srgbClr val="9949CE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B</a:t>
            </a:r>
            <a:endParaRPr lang="en-US" sz="800" dirty="0"/>
          </a:p>
        </p:txBody>
      </p:sp>
      <p:sp>
        <p:nvSpPr>
          <p:cNvPr id="19" name="Oval 18"/>
          <p:cNvSpPr/>
          <p:nvPr/>
        </p:nvSpPr>
        <p:spPr>
          <a:xfrm>
            <a:off x="1879611" y="2015738"/>
            <a:ext cx="91440" cy="91440"/>
          </a:xfrm>
          <a:prstGeom prst="ellipse">
            <a:avLst/>
          </a:prstGeom>
          <a:solidFill>
            <a:srgbClr val="C08EE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B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14809" y="1637679"/>
            <a:ext cx="6645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Stage 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24965" y="1791350"/>
            <a:ext cx="6645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Stage I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13388" y="2088006"/>
            <a:ext cx="903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Stage IIIA or IIIB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23538" y="1933887"/>
            <a:ext cx="12543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Stage IIA or IIB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7058" y="6726839"/>
            <a:ext cx="56021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1.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Tissue microarray. A) Gross pathological status, see details in supplemental Table 1; B) Hematoxylin and Eosin stain; C) Estrogen receptor stain; D) progesterone receptor stain; E) HER2 stain.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6828" y="2461489"/>
            <a:ext cx="396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50706" y="4594164"/>
            <a:ext cx="396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50953" y="2423368"/>
            <a:ext cx="396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20" y="2669589"/>
            <a:ext cx="2020033" cy="183759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972" y="2586188"/>
            <a:ext cx="2126451" cy="184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349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597763" y="522435"/>
            <a:ext cx="2535682" cy="1559590"/>
            <a:chOff x="335666" y="474562"/>
            <a:chExt cx="2718668" cy="1701479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2"/>
            <a:srcRect l="25823" t="22674" r="24557" b="20190"/>
            <a:stretch/>
          </p:blipFill>
          <p:spPr>
            <a:xfrm flipV="1">
              <a:off x="335666" y="474562"/>
              <a:ext cx="2718668" cy="1701479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 flipH="1">
              <a:off x="335666" y="702855"/>
              <a:ext cx="57248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NAT</a:t>
              </a:r>
              <a:endPara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 flipH="1">
              <a:off x="763731" y="691039"/>
              <a:ext cx="235579" cy="282173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</p:grpSp>
      <p:cxnSp>
        <p:nvCxnSpPr>
          <p:cNvPr id="6" name="Straight Connector 5"/>
          <p:cNvCxnSpPr/>
          <p:nvPr/>
        </p:nvCxnSpPr>
        <p:spPr>
          <a:xfrm flipV="1">
            <a:off x="567876" y="415796"/>
            <a:ext cx="59436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9063" y="501400"/>
            <a:ext cx="3478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0212" y="163224"/>
            <a:ext cx="18334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33445" y="483252"/>
            <a:ext cx="3478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9063" y="2052967"/>
            <a:ext cx="3478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5358" y="7891841"/>
            <a:ext cx="56021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2.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Image segmentation on peptides reported by ECM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IMS on a breast tissue biopsy.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A) Combined image segmentation map showing normal adjacent tissue (NAT). B) Hierarchical clustering of spectra.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C-L)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Reporting of individual clusters outlining cluster region on the tissue. Each cluster region is colored by hierarchical cluster shown in (B). Clusters in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are associated with matrix peaks. Clusters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C, D and L map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portions of fatty tissue.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Clusters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I,j,K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define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breast tumor.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8012" y="3714718"/>
            <a:ext cx="3478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489699" y="3696122"/>
            <a:ext cx="3478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71515" y="5074610"/>
            <a:ext cx="3478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8011" y="5094412"/>
            <a:ext cx="3478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04214" y="5094413"/>
            <a:ext cx="3478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3406366" y="501400"/>
            <a:ext cx="2932819" cy="3217203"/>
            <a:chOff x="3206189" y="474562"/>
            <a:chExt cx="3293411" cy="3490262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06189" y="474562"/>
              <a:ext cx="3269263" cy="3490262"/>
            </a:xfrm>
            <a:prstGeom prst="rect">
              <a:avLst/>
            </a:prstGeom>
          </p:spPr>
        </p:pic>
        <p:sp>
          <p:nvSpPr>
            <p:cNvPr id="36" name="Rectangle 35"/>
            <p:cNvSpPr/>
            <p:nvPr/>
          </p:nvSpPr>
          <p:spPr>
            <a:xfrm>
              <a:off x="3749040" y="1112520"/>
              <a:ext cx="2598420" cy="106352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309888" y="1071982"/>
              <a:ext cx="2189712" cy="3005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Central Tumor Region</a:t>
              </a:r>
              <a:endParaRPr lang="en-US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27729" t="22133" r="27919" b="21882"/>
          <a:stretch/>
        </p:blipFill>
        <p:spPr>
          <a:xfrm flipV="1">
            <a:off x="607360" y="2280052"/>
            <a:ext cx="2301633" cy="1462291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4471516" y="3696122"/>
            <a:ext cx="3478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7872" t="21793" r="28316" b="22013"/>
          <a:stretch/>
        </p:blipFill>
        <p:spPr>
          <a:xfrm flipV="1">
            <a:off x="597242" y="3913871"/>
            <a:ext cx="1909799" cy="12329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l="27761" t="22013" r="27650" b="21353"/>
          <a:stretch/>
        </p:blipFill>
        <p:spPr>
          <a:xfrm flipV="1">
            <a:off x="2579625" y="3914670"/>
            <a:ext cx="1911096" cy="1221770"/>
          </a:xfrm>
          <a:prstGeom prst="rect">
            <a:avLst/>
          </a:prstGeom>
          <a:ln>
            <a:noFill/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/>
          <a:srcRect l="28426" t="22454" r="28427" b="22234"/>
          <a:stretch/>
        </p:blipFill>
        <p:spPr>
          <a:xfrm flipV="1">
            <a:off x="4543067" y="3900103"/>
            <a:ext cx="1911096" cy="123312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7" t="22730" r="28039" b="21407"/>
          <a:stretch/>
        </p:blipFill>
        <p:spPr>
          <a:xfrm flipV="1">
            <a:off x="595329" y="5289729"/>
            <a:ext cx="1911096" cy="123980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70" t="23391" r="28371" b="21903"/>
          <a:stretch/>
        </p:blipFill>
        <p:spPr>
          <a:xfrm flipV="1">
            <a:off x="2594288" y="5287019"/>
            <a:ext cx="1911096" cy="1245222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10"/>
          <a:srcRect l="28288" t="22234" r="28122" b="22069"/>
          <a:stretch/>
        </p:blipFill>
        <p:spPr>
          <a:xfrm flipV="1">
            <a:off x="4548368" y="5287782"/>
            <a:ext cx="1911096" cy="1245222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60" t="22675" r="28538" b="23115"/>
          <a:stretch/>
        </p:blipFill>
        <p:spPr>
          <a:xfrm flipV="1">
            <a:off x="2601060" y="6678804"/>
            <a:ext cx="1911096" cy="1199216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22895" r="28094" b="21572"/>
          <a:stretch/>
        </p:blipFill>
        <p:spPr>
          <a:xfrm flipV="1">
            <a:off x="602661" y="6676843"/>
            <a:ext cx="1911096" cy="1190286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6"/>
          <a:stretch/>
        </p:blipFill>
        <p:spPr>
          <a:xfrm flipV="1">
            <a:off x="4565707" y="6684811"/>
            <a:ext cx="1908776" cy="1200120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4490721" y="6480771"/>
            <a:ext cx="3478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15358" y="6472900"/>
            <a:ext cx="3478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13348" y="6480771"/>
            <a:ext cx="3478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925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318</TotalTime>
  <Words>203</Words>
  <Application>Microsoft Office PowerPoint</Application>
  <PresentationFormat>On-screen Show (4:3)</PresentationFormat>
  <Paragraphs>35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Peggi Ang</dc:creator>
  <cp:lastModifiedBy>angelp</cp:lastModifiedBy>
  <cp:revision>14</cp:revision>
  <dcterms:created xsi:type="dcterms:W3CDTF">2018-03-28T23:09:06Z</dcterms:created>
  <dcterms:modified xsi:type="dcterms:W3CDTF">2018-04-02T18:47:02Z</dcterms:modified>
</cp:coreProperties>
</file>