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7" autoAdjust="0"/>
    <p:restoredTop sz="94660"/>
  </p:normalViewPr>
  <p:slideViewPr>
    <p:cSldViewPr snapToGrid="0">
      <p:cViewPr varScale="1">
        <p:scale>
          <a:sx n="49" d="100"/>
          <a:sy n="49" d="100"/>
        </p:scale>
        <p:origin x="64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A76C0-5FCF-4C97-8CE2-A24D7165BF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DC6A5F-3B9E-4D04-845E-B2007DBD1A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377DE-D3F5-4D5D-B543-8A3D58182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2D336B-3C54-420C-A746-DB2474195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0E6E3-22C2-4B94-A515-C6A5C1ADD5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30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AF887C-FED0-4153-8470-443E2A65CA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76ED59-CF93-4F57-AEF2-774BB3E40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3AD74-2DCE-42DA-917A-B766CE0034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4E4990-0AC8-447C-995B-C6EB225D6E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C6695C-6803-4A7B-A967-370C169C8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878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22D9EF9-E4A9-4189-A5BD-C914547459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14544A-BC5E-49E5-B82E-54857F84F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1C969F-58FA-41A0-A15F-85BDED46D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D74792-15A6-42A3-9A18-01F8A0DC94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871F93-FB40-45DC-9626-13FAE162B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32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7B2DE-BA4A-4FD6-B13F-0E2D2C32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3D73EA-C008-4E49-8DEF-DB21F1FF22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DFED54-160C-49F8-B369-9C15D38A8E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94A3B7-2561-44AA-9233-375E03D5D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D59C9B-2DC5-4FE1-9B34-6DD4CC1CD9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902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20D1E3-A9E0-4954-B623-AA8E02529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B8FAC-CE81-44BE-972C-030572BFAD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B835A1-11E0-4F6F-9FA5-E9A5BDF34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9AD382-324B-4CE1-84F0-65DFA27B9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BF76C5-A3D2-4934-9738-7EFB66EA9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129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93DD1-2138-4383-B5F7-7812B5455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1E76E9-9D0B-4024-9539-6585275FAB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B7162C-AC97-4455-AED8-BAD010647B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94784-86AF-4CE7-B960-4579BABF4F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337F9-47AC-4780-90C1-15C563AE8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D137E1-DA78-4465-AC56-E55836D3D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3881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C2C33F-FDB0-4B93-A47E-B6E61431F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65232F-AD95-4CBE-8332-03875DF91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6304C7-0A5D-4001-825E-A4F84BB91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DE2C2C-AF7B-4D8B-8E10-88D979668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378A20-12FB-407E-BD75-5141801E18A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76E1D2-3507-4871-AA94-8F1E8DF7A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7389E4A-288C-4334-99E3-330033711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95BC164-1181-48D8-8F84-AA5A79C4A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304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CBFAE4-9E6E-4227-AD05-F634E838F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013DB6-F559-418A-9C87-DF03D3A4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E3DD7F-4105-4E34-925F-880C479B8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2DC895-6D5A-4B88-9820-76ACD3E723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90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4598596-FFE3-46B0-AB46-ED8EE53A1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4B19E9-F1BA-4772-A040-760FFBF9E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39CB74-B148-446F-958B-EE20BCFF2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56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D9B594-FC0B-4152-BBB7-2EC2E95ED6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FB32A-D84C-4716-84A6-B39EE7A63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C0CE34-91E6-45A8-9A26-07835F8E41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3A05A1-143B-4E1F-8CEE-950126A2D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A16CE2-ECB8-4E3B-8C32-87FBA6B12A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AA6AF4-BFD7-4C73-9B4D-E4E174E66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061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929D2-2489-405E-AB54-695F908909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D98FE9-FAAB-48D7-874B-AF53333E5E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BE43D6-7321-49F9-98E6-321611333B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89B84BD-2B80-48E2-9337-0157ED42F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BDB01B-9396-4AC2-A79E-4FB631C70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8472A2-866B-422F-97E0-F30CF63A4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254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B256EC-B90F-4B94-B105-0B400DD6A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D08193-D0C0-4456-BFEA-B4FC17FE4F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45CFB7-79FB-4A90-92B2-7E58AC3AEF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07521-172E-42F3-8F63-1BA801859920}" type="datetimeFigureOut">
              <a:rPr lang="en-US" smtClean="0"/>
              <a:t>12/26/2018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FD9299-05A8-4FCF-9D87-19718F3413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9CE612-CA39-40B8-9B09-9D5F95C53C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2EB91-42AE-4A53-AB34-07F47CB37C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427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6C9828-C488-4980-9BD0-D2BF5723F4F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6622" y="1710690"/>
            <a:ext cx="5278755" cy="3436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1206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Nicholas Abend</dc:creator>
  <cp:lastModifiedBy>Nicholas Abend</cp:lastModifiedBy>
  <cp:revision>2</cp:revision>
  <dcterms:created xsi:type="dcterms:W3CDTF">2018-12-26T19:14:41Z</dcterms:created>
  <dcterms:modified xsi:type="dcterms:W3CDTF">2018-12-26T19:15:38Z</dcterms:modified>
</cp:coreProperties>
</file>