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9" autoAdjust="0"/>
    <p:restoredTop sz="94660"/>
  </p:normalViewPr>
  <p:slideViewPr>
    <p:cSldViewPr snapToGrid="0">
      <p:cViewPr varScale="1">
        <p:scale>
          <a:sx n="79" d="100"/>
          <a:sy n="79" d="100"/>
        </p:scale>
        <p:origin x="360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125189-D470-4C6E-918C-15CD771C8F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9C2C75B-C550-4C0E-A4D5-0D44F315CDA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EDC3D8-CC74-4FA3-BC43-98747839FF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E8237F-2965-4AB6-AE1F-086C2387FA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C0ECD0-55DA-45DD-983B-AEF1401FA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81431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B9CC7A-3CC1-4DCA-8A1E-6D7D0C6AAF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CD72588-CAD3-481E-B581-4E33555E8E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1A5D57-A232-4998-8227-8830FB2E58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FF5867-40D4-4DBE-8D7A-057192DFBB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AC2CCC-CB5D-4926-9AF8-4CF37E813C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4652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9EE463F-47CA-41E3-AF56-2805BF3E023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A37FC2D-66A8-44B7-8045-396EBD8EFD3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184D67-54BD-4A5E-8620-C9DB51AB05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2A36A0-F312-4672-949A-D60B0A5EC1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F401D45-6808-40E5-B542-6C69344589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0598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F2EFD-6322-4E50-A390-D86DE5667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C15F49-CD3B-4030-AE26-7BD8EC74AA3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08FE2A-9E5B-4CC4-903B-7DAC2969A4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546DBB-EDD5-40F4-88E8-064F8096E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73870-9A43-4378-855F-3723D9EABF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1380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9AAB25-22A4-41FC-A551-0A067AB336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4CC2B6-C3A5-4928-B693-60FF0998C94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A003C4-EB1D-4C31-A66E-B964919194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C0A01A-DA20-43DC-8E1F-163BCC863B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83A3F7-F2E4-4467-8A2B-3EF873F243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4796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15C1FF-0A58-469C-985D-F613FBC1CB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42918-81D3-47D1-AC2D-DC5863BE42F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14EEE5-41A8-4221-AF0B-115760C914D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670227-B205-4ED5-9517-B8ECA52A5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29D099A-9CEB-4D46-85AC-2744E6D0E4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05CD372-9562-4A68-BC11-5E87C3C8B9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544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666124-41E4-49A5-AB94-17F0BD6E63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187CB-280B-4EA1-B1D4-6DE074D68AC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786A93-65F9-4047-8A49-5D058DC447D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37DCE9-9F63-4188-A373-A2D1834C78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95DD504-0DC2-4DBF-8F49-AF23E35ABBF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2AE4934-2713-49D8-929C-E15402F87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41CEC92-92A3-47B6-89C8-C425D4EF4F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C0D4855-84FF-467E-AF9C-790895A1B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7031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BAC7A9-CEB4-4E7F-8FF1-5899AFA0A7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CF96D04-0072-4749-9C08-2C92A37EAE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B912F3-E8BA-4EF6-B5FF-E265BAD747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6B6E62-5638-4A2D-9A28-1DF935431A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4403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BE2DFC-7B0D-4979-A326-8BA32187F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DFB6F2F-3D3B-4E52-ADC6-257F77283F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01C7D5-90E1-42E3-B356-0C7D556632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81916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CA29C-DD3F-4296-8DDC-F2C11B44F2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DC9E68-3BD6-40B2-8536-67B107EE928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456FE46-BD2F-4B95-9E35-0CBAF25B69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7C080B5-BB3A-4459-AE04-8FD3B2F592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C12F8D-8A06-40A5-A9B6-B0A34E6A1A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FBBEC0-789E-466E-A457-049A00B28A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787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79827-22A9-4D1A-B25D-BB841C3758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2DDA4D9-FAED-40B7-9CD3-F1E07A672C5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B091169-D3AB-4008-9133-8ED6763CF7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F117F6-719E-4935-B907-0A62A8932C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D0D3CC-0E7B-404C-B1B2-622C166B46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B6E731-E956-4462-9A07-7F6F7B11A3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379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5BE3887-9037-4DA8-8D88-2174741196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B2232C-DD2D-4E34-9910-9016324188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F7065A-3A59-4FB0-A2B8-28268642179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E21BAD-A678-4732-AF7C-73A5DEFD7E79}" type="datetimeFigureOut">
              <a:rPr lang="en-US" smtClean="0"/>
              <a:t>3/19/2018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E4DA35-7709-478F-BD48-D7AD2488F4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5C984-D14D-43F3-A4F3-B4ECBC53A69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64EE7D-E92B-45E0-9D04-90BDFC5FA4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6263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D7B5A010-4659-444B-8D7C-5228D731EF62}"/>
              </a:ext>
            </a:extLst>
          </p:cNvPr>
          <p:cNvGrpSpPr/>
          <p:nvPr/>
        </p:nvGrpSpPr>
        <p:grpSpPr>
          <a:xfrm>
            <a:off x="895160" y="1872036"/>
            <a:ext cx="11401425" cy="4559816"/>
            <a:chOff x="395288" y="1055172"/>
            <a:chExt cx="11401425" cy="4559816"/>
          </a:xfrm>
        </p:grpSpPr>
        <p:graphicFrame>
          <p:nvGraphicFramePr>
            <p:cNvPr id="3" name="Object 2">
              <a:extLst>
                <a:ext uri="{FF2B5EF4-FFF2-40B4-BE49-F238E27FC236}">
                  <a16:creationId xmlns:a16="http://schemas.microsoft.com/office/drawing/2014/main" id="{16E7F5F7-167E-4A79-9F25-65B59D9A150F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66025772"/>
                </p:ext>
              </p:extLst>
            </p:nvPr>
          </p:nvGraphicFramePr>
          <p:xfrm>
            <a:off x="395288" y="1239838"/>
            <a:ext cx="11401425" cy="43751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030" name="SPW 13.0 Graph" r:id="rId3" imgW="11400959" imgH="4375584" progId="SigmaPlotGraphicObject.12">
                    <p:embed/>
                  </p:oleObj>
                </mc:Choice>
                <mc:Fallback>
                  <p:oleObj name="SPW 13.0 Graph" r:id="rId3" imgW="11400959" imgH="4375584" progId="SigmaPlotGraphicObject.12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395288" y="1239838"/>
                          <a:ext cx="11401425" cy="437515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838BEB9E-C2E6-443C-AA67-F42BA31B7C7A}"/>
                </a:ext>
              </a:extLst>
            </p:cNvPr>
            <p:cNvSpPr txBox="1"/>
            <p:nvPr/>
          </p:nvSpPr>
          <p:spPr>
            <a:xfrm>
              <a:off x="4127863" y="1055172"/>
              <a:ext cx="33963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b="1" dirty="0"/>
                <a:t>ERG B-wave Amplitude</a:t>
              </a:r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F12A657C-290F-4375-9C35-CE9AF3B89AD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60023" y="411392"/>
            <a:ext cx="7241677" cy="12770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7652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3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SPW 13.0 Graph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Boyes, William</dc:creator>
  <cp:lastModifiedBy>Boyes, William</cp:lastModifiedBy>
  <cp:revision>6</cp:revision>
  <cp:lastPrinted>2018-02-16T14:48:19Z</cp:lastPrinted>
  <dcterms:created xsi:type="dcterms:W3CDTF">2018-02-08T20:11:45Z</dcterms:created>
  <dcterms:modified xsi:type="dcterms:W3CDTF">2018-03-19T22:33:32Z</dcterms:modified>
</cp:coreProperties>
</file>