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9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C7F1B-CBA7-42C4-AD02-305093BC42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F3AAB9-C8DC-483E-BCB4-FD1F24AA40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E4BDB-5545-450C-B66F-95259D46C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965AF-88E7-4E97-932B-348E2AA63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48629-06E1-4177-A8F2-A3EB67CC1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783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ABF36-332C-460E-933A-16ECDE699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3A9C45-5F42-4333-A6B6-DFB8AAA602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D1608-FE3E-41BB-A098-796077E90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6BBBA-E550-4369-AA41-C242AAE780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AE34E-7CE0-45B3-B369-E48EEE7C5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93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6E83B6-1564-493E-855A-CC123FAFDC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CEDF77-8075-48B9-B54D-A05328ACC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587FC-A701-4344-B21E-A6FC2BBE2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95D5D-569B-4C94-9CFA-3B3BD77BA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6CC34-91CE-461C-8407-A6F1A9814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771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85A72-CFC7-4B28-BA71-DAD70432C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06A0DA-E6A3-4EC1-8E84-F9B0453AA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C19ED-DC68-47E6-BA40-F5A51C94F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9D4C2-1A83-4FA8-B499-98347A13E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03DDF-75C5-4B85-967B-B6BD44A6D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20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5AB3C-5426-406B-9C83-A84437EEC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A37F1-B561-44BB-8E2A-E4F288AFA2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838F5-2D65-4901-A878-7F00AD742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38543-D704-4C53-ADAA-65305F2B8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780354-1189-48B0-A267-FEC7336BF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435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B7464-73E8-49F5-997C-D73277C84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9E3AE-6E09-4C79-B38A-6143E5DB9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396203-6885-4580-8B98-1950AA169A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3DDD0C-47C3-4275-9FA1-94B8C6277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85BE1-CBC6-4D92-8730-9EDB53A7B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2EE50-9D1D-4AE8-B72B-0196F8998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259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42BE0-FC6F-4A10-8363-85B932AE3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75D0C9-63A1-4AB2-BBE8-25C74CD4C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C3EE49-72C9-48AD-8EAA-40F001DF34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8A3367-3F01-4803-B49B-89F4EFFA7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41CF32-B63A-459A-9344-E03C10ABC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2CD338-2F11-4B6F-A440-E4D324545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02108D-30DE-4595-8EBC-CD54F7152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A95DE3-654F-4AF2-86F3-2EA0BEA6F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431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F8F5C-4545-4AF0-873C-AD9FFBFC2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C21283-2CE7-40BF-95BC-D4A78F8CE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9FF8C-7645-41A2-AE1E-24D646241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806DDA-2C5E-4DF8-9836-45A943945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51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4F7141-B96B-4B2E-9A8A-9B47F9AB6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B19CD3-99F0-4975-880D-0EFC17B05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56F584-18CD-443D-BE0F-C7661237E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78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F15B8-0AE6-4A7A-B559-6E2830D08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2EB209-EDBF-4695-AACD-59B654A79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00A98-C274-40E6-A0C7-0E6968AEEE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209F32-9450-4FA0-9EA8-1D67E97C2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16DAD8-7ED5-4ED8-9406-B15C9A34D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DAD479-7614-4247-967F-3CEF8576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871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34EA6-AEDD-4198-AFF4-2BCB057FA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04D71A-A567-4E6B-93A0-F6569A95CE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08C071-A600-44A9-BD65-3D6B455BE0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18023F-5005-488A-BD94-81A17FABB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76BA13-E91F-424D-8123-86CA6C8BE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897FC8-E90A-4237-9934-3C7EC4EF3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8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267DAF-F7BC-425A-823B-D87AAEDF6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7C0F61-BD8B-4075-96EE-D2E85B4DEE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D8D5B-3900-43A9-B732-EA364E7C45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DD6BD-1950-496C-9B95-70E9810C8114}" type="datetimeFigureOut">
              <a:rPr lang="en-US" smtClean="0"/>
              <a:t>2/16/2018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DCCC4-B666-4FA1-AD71-B69C003E72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0593E-EF8A-42DF-ADAD-B3B90ED0D3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9681F-418C-4F81-905F-C36CA8D7BD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357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30CBA12-E559-432C-91FA-21D49B17B0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3076" y="509451"/>
            <a:ext cx="7080883" cy="6021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737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Boyes, William</dc:creator>
  <cp:lastModifiedBy>Boyes, William</cp:lastModifiedBy>
  <cp:revision>2</cp:revision>
  <cp:lastPrinted>2018-02-16T16:00:58Z</cp:lastPrinted>
  <dcterms:created xsi:type="dcterms:W3CDTF">2018-02-16T16:00:09Z</dcterms:created>
  <dcterms:modified xsi:type="dcterms:W3CDTF">2018-02-16T16:07:31Z</dcterms:modified>
</cp:coreProperties>
</file>