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3182" autoAdjust="0"/>
  </p:normalViewPr>
  <p:slideViewPr>
    <p:cSldViewPr snapToGrid="0">
      <p:cViewPr>
        <p:scale>
          <a:sx n="75" d="100"/>
          <a:sy n="75" d="100"/>
        </p:scale>
        <p:origin x="15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415D6-8ED6-4C70-8285-CB1EB4CBFC0A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DC853-713F-4D3F-A7A5-33E451E63A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034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DC853-713F-4D3F-A7A5-33E451E63A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52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12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85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79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38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66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8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126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31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72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52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60A9A-D7EF-4544-9B0B-1B36DFD698E0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E089-31DA-4A50-8A1D-730E298476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2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文本框 81">
            <a:extLst>
              <a:ext uri="{FF2B5EF4-FFF2-40B4-BE49-F238E27FC236}">
                <a16:creationId xmlns:a16="http://schemas.microsoft.com/office/drawing/2014/main" id="{FEF16973-E78E-40DA-BFE6-FE30330041E5}"/>
              </a:ext>
            </a:extLst>
          </p:cNvPr>
          <p:cNvSpPr txBox="1"/>
          <p:nvPr/>
        </p:nvSpPr>
        <p:spPr>
          <a:xfrm>
            <a:off x="113596" y="75241"/>
            <a:ext cx="1548822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16"/>
              <a:t>Supplementary figure.</a:t>
            </a:r>
            <a:r>
              <a:rPr lang="en-US" altLang="zh-CN" sz="1116" dirty="0"/>
              <a:t>2</a:t>
            </a:r>
            <a:endParaRPr lang="zh-CN" altLang="en-US" sz="1116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B5C02302-36CD-46FB-A384-1E614BC7458A}"/>
              </a:ext>
            </a:extLst>
          </p:cNvPr>
          <p:cNvGrpSpPr/>
          <p:nvPr/>
        </p:nvGrpSpPr>
        <p:grpSpPr>
          <a:xfrm>
            <a:off x="786933" y="814667"/>
            <a:ext cx="5735347" cy="3924450"/>
            <a:chOff x="820800" y="3117600"/>
            <a:chExt cx="5735347" cy="3924450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90B3EA66-DE5B-4864-9B99-469FD1D7DB08}"/>
                </a:ext>
              </a:extLst>
            </p:cNvPr>
            <p:cNvGrpSpPr/>
            <p:nvPr/>
          </p:nvGrpSpPr>
          <p:grpSpPr>
            <a:xfrm>
              <a:off x="820800" y="3118819"/>
              <a:ext cx="2236932" cy="1922881"/>
              <a:chOff x="820800" y="2926319"/>
              <a:chExt cx="2236932" cy="1922881"/>
            </a:xfrm>
          </p:grpSpPr>
          <p:sp>
            <p:nvSpPr>
              <p:cNvPr id="107" name="文本框 106">
                <a:extLst>
                  <a:ext uri="{FF2B5EF4-FFF2-40B4-BE49-F238E27FC236}">
                    <a16:creationId xmlns:a16="http://schemas.microsoft.com/office/drawing/2014/main" id="{9935FB17-72CF-4232-8852-7E441BCCC686}"/>
                  </a:ext>
                </a:extLst>
              </p:cNvPr>
              <p:cNvSpPr txBox="1"/>
              <p:nvPr/>
            </p:nvSpPr>
            <p:spPr>
              <a:xfrm>
                <a:off x="835601" y="2926319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/>
                  <a:t>A</a:t>
                </a:r>
                <a:endParaRPr lang="zh-CN" altLang="en-US" dirty="0"/>
              </a:p>
            </p:txBody>
          </p:sp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F58067E4-CC98-441E-9649-DA54EA1C7E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0800" y="3337200"/>
                <a:ext cx="2236932" cy="1512000"/>
              </a:xfrm>
              <a:prstGeom prst="rect">
                <a:avLst/>
              </a:prstGeom>
            </p:spPr>
          </p:pic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B502373E-23BC-49E4-853B-DFEBC87C5EBE}"/>
                </a:ext>
              </a:extLst>
            </p:cNvPr>
            <p:cNvGrpSpPr/>
            <p:nvPr/>
          </p:nvGrpSpPr>
          <p:grpSpPr>
            <a:xfrm>
              <a:off x="3461725" y="3117600"/>
              <a:ext cx="3094422" cy="1908481"/>
              <a:chOff x="3461725" y="2926319"/>
              <a:chExt cx="3094422" cy="1908481"/>
            </a:xfrm>
          </p:grpSpPr>
          <p:sp>
            <p:nvSpPr>
              <p:cNvPr id="124" name="文本框 123">
                <a:extLst>
                  <a:ext uri="{FF2B5EF4-FFF2-40B4-BE49-F238E27FC236}">
                    <a16:creationId xmlns:a16="http://schemas.microsoft.com/office/drawing/2014/main" id="{E909FFCA-E7EC-42B1-9012-8293BE21D23B}"/>
                  </a:ext>
                </a:extLst>
              </p:cNvPr>
              <p:cNvSpPr txBox="1"/>
              <p:nvPr/>
            </p:nvSpPr>
            <p:spPr>
              <a:xfrm>
                <a:off x="3486714" y="2926319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/>
                  <a:t>B</a:t>
                </a:r>
                <a:endParaRPr lang="zh-CN" altLang="en-US" dirty="0"/>
              </a:p>
            </p:txBody>
          </p: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E976A94A-480A-4D18-A246-D188F902F7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61725" y="3322800"/>
                <a:ext cx="3094422" cy="1512000"/>
              </a:xfrm>
              <a:prstGeom prst="rect">
                <a:avLst/>
              </a:prstGeom>
            </p:spPr>
          </p:pic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5BB281DF-1988-4EDD-80E1-43CE5AC89A1A}"/>
                </a:ext>
              </a:extLst>
            </p:cNvPr>
            <p:cNvGrpSpPr/>
            <p:nvPr/>
          </p:nvGrpSpPr>
          <p:grpSpPr>
            <a:xfrm>
              <a:off x="820800" y="5134383"/>
              <a:ext cx="2236932" cy="1907667"/>
              <a:chOff x="838800" y="4961133"/>
              <a:chExt cx="2236932" cy="1907667"/>
            </a:xfrm>
          </p:grpSpPr>
          <p:sp>
            <p:nvSpPr>
              <p:cNvPr id="110" name="文本框 109">
                <a:extLst>
                  <a:ext uri="{FF2B5EF4-FFF2-40B4-BE49-F238E27FC236}">
                    <a16:creationId xmlns:a16="http://schemas.microsoft.com/office/drawing/2014/main" id="{099B65F8-33DB-4BFD-808D-9C5258F95F60}"/>
                  </a:ext>
                </a:extLst>
              </p:cNvPr>
              <p:cNvSpPr txBox="1"/>
              <p:nvPr/>
            </p:nvSpPr>
            <p:spPr>
              <a:xfrm>
                <a:off x="839609" y="4961133"/>
                <a:ext cx="296876" cy="370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/>
                  <a:t>C</a:t>
                </a:r>
                <a:endParaRPr lang="zh-CN" altLang="en-US" dirty="0"/>
              </a:p>
            </p:txBody>
          </p:sp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id="{39161178-EA77-4C1F-9686-D4DBBA1CF2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8800" y="5356800"/>
                <a:ext cx="2236932" cy="1512000"/>
              </a:xfrm>
              <a:prstGeom prst="rect">
                <a:avLst/>
              </a:prstGeom>
            </p:spPr>
          </p:pic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3CA992F7-39F0-4EA5-9C5D-EBF48330B34B}"/>
                </a:ext>
              </a:extLst>
            </p:cNvPr>
            <p:cNvGrpSpPr/>
            <p:nvPr/>
          </p:nvGrpSpPr>
          <p:grpSpPr>
            <a:xfrm>
              <a:off x="3481753" y="5133600"/>
              <a:ext cx="2322779" cy="1907667"/>
              <a:chOff x="3481753" y="4961133"/>
              <a:chExt cx="2322779" cy="1907667"/>
            </a:xfrm>
          </p:grpSpPr>
          <p:sp>
            <p:nvSpPr>
              <p:cNvPr id="108" name="文本框 107">
                <a:extLst>
                  <a:ext uri="{FF2B5EF4-FFF2-40B4-BE49-F238E27FC236}">
                    <a16:creationId xmlns:a16="http://schemas.microsoft.com/office/drawing/2014/main" id="{BCAEB7DE-BAA2-4816-8DEE-7CD7F4D69864}"/>
                  </a:ext>
                </a:extLst>
              </p:cNvPr>
              <p:cNvSpPr txBox="1"/>
              <p:nvPr/>
            </p:nvSpPr>
            <p:spPr>
              <a:xfrm>
                <a:off x="3481753" y="4961133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/>
                  <a:t>D</a:t>
                </a:r>
                <a:endParaRPr lang="zh-CN" altLang="en-US" dirty="0"/>
              </a:p>
            </p:txBody>
          </p:sp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id="{85823BB3-EB60-4538-96E8-D623C8711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67600" y="5356800"/>
                <a:ext cx="2236932" cy="1512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668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8052</TotalTime>
  <Words>9</Words>
  <Application>Microsoft Office PowerPoint</Application>
  <PresentationFormat>自定义</PresentationFormat>
  <Paragraphs>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啊卜力孜 阿卜杜艾尼</dc:creator>
  <cp:lastModifiedBy>abuduaini</cp:lastModifiedBy>
  <cp:revision>253</cp:revision>
  <dcterms:created xsi:type="dcterms:W3CDTF">2019-01-16T09:20:47Z</dcterms:created>
  <dcterms:modified xsi:type="dcterms:W3CDTF">2019-04-30T08:07:46Z</dcterms:modified>
</cp:coreProperties>
</file>