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659563" cy="2808288"/>
  <p:notesSz cx="6858000" cy="9144000"/>
  <p:defaultTextStyle>
    <a:defPPr>
      <a:defRPr lang="en-US"/>
    </a:defPPr>
    <a:lvl1pPr marL="0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1pPr>
    <a:lvl2pPr marL="227228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2pPr>
    <a:lvl3pPr marL="454457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3pPr>
    <a:lvl4pPr marL="681685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4pPr>
    <a:lvl5pPr marL="908914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5pPr>
    <a:lvl6pPr marL="1136142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6pPr>
    <a:lvl7pPr marL="1363370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7pPr>
    <a:lvl8pPr marL="1590599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8pPr>
    <a:lvl9pPr marL="1817827" algn="l" defTabSz="454457" rtl="0" eaLnBrk="1" latinLnBrk="0" hangingPunct="1">
      <a:defRPr sz="8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Field\2019\&#20108;&#31295;\New%20folder\&#25913;2\EP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RIL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Sheet2!$A$2:$A$19</c:f>
              <c:strCache>
                <c:ptCount val="18"/>
                <c:pt idx="0">
                  <c:v>EWPE</c:v>
                </c:pt>
                <c:pt idx="1">
                  <c:v>EWPE-Epi</c:v>
                </c:pt>
                <c:pt idx="2">
                  <c:v>CWPE</c:v>
                </c:pt>
                <c:pt idx="3">
                  <c:v>CWPE-Epi</c:v>
                </c:pt>
                <c:pt idx="4">
                  <c:v>EL</c:v>
                </c:pt>
                <c:pt idx="5">
                  <c:v>EL-Epi</c:v>
                </c:pt>
                <c:pt idx="6">
                  <c:v>ED</c:v>
                </c:pt>
                <c:pt idx="7">
                  <c:v>ED-Epi</c:v>
                </c:pt>
                <c:pt idx="8">
                  <c:v>CD</c:v>
                </c:pt>
                <c:pt idx="9">
                  <c:v>CD-Epi</c:v>
                </c:pt>
                <c:pt idx="10">
                  <c:v>RN</c:v>
                </c:pt>
                <c:pt idx="11">
                  <c:v>RN-Epi</c:v>
                </c:pt>
                <c:pt idx="12">
                  <c:v>KNPR</c:v>
                </c:pt>
                <c:pt idx="13">
                  <c:v>KNPR-Epi</c:v>
                </c:pt>
                <c:pt idx="14">
                  <c:v>KWPE</c:v>
                </c:pt>
                <c:pt idx="15">
                  <c:v>KWPE-Epi</c:v>
                </c:pt>
                <c:pt idx="16">
                  <c:v>RKP</c:v>
                </c:pt>
                <c:pt idx="17">
                  <c:v>RKP-Epi</c:v>
                </c:pt>
              </c:strCache>
            </c:strRef>
          </c:cat>
          <c:val>
            <c:numRef>
              <c:f>Sheet2!$B$2:$B$19</c:f>
              <c:numCache>
                <c:formatCode>General</c:formatCode>
                <c:ptCount val="18"/>
                <c:pt idx="0">
                  <c:v>6.3</c:v>
                </c:pt>
                <c:pt idx="2">
                  <c:v>38.9</c:v>
                </c:pt>
                <c:pt idx="3">
                  <c:v>4.8573000000000004</c:v>
                </c:pt>
                <c:pt idx="4">
                  <c:v>37.6</c:v>
                </c:pt>
                <c:pt idx="6">
                  <c:v>28.6</c:v>
                </c:pt>
                <c:pt idx="8">
                  <c:v>28.8</c:v>
                </c:pt>
                <c:pt idx="10">
                  <c:v>45.2</c:v>
                </c:pt>
                <c:pt idx="12">
                  <c:v>26</c:v>
                </c:pt>
                <c:pt idx="14">
                  <c:v>20.100000000000001</c:v>
                </c:pt>
                <c:pt idx="15">
                  <c:v>8.4824999999999999</c:v>
                </c:pt>
                <c:pt idx="16">
                  <c:v>38.4</c:v>
                </c:pt>
              </c:numCache>
            </c:numRef>
          </c: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IF2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Sheet2!$A$2:$A$19</c:f>
              <c:strCache>
                <c:ptCount val="18"/>
                <c:pt idx="0">
                  <c:v>EWPE</c:v>
                </c:pt>
                <c:pt idx="1">
                  <c:v>EWPE-Epi</c:v>
                </c:pt>
                <c:pt idx="2">
                  <c:v>CWPE</c:v>
                </c:pt>
                <c:pt idx="3">
                  <c:v>CWPE-Epi</c:v>
                </c:pt>
                <c:pt idx="4">
                  <c:v>EL</c:v>
                </c:pt>
                <c:pt idx="5">
                  <c:v>EL-Epi</c:v>
                </c:pt>
                <c:pt idx="6">
                  <c:v>ED</c:v>
                </c:pt>
                <c:pt idx="7">
                  <c:v>ED-Epi</c:v>
                </c:pt>
                <c:pt idx="8">
                  <c:v>CD</c:v>
                </c:pt>
                <c:pt idx="9">
                  <c:v>CD-Epi</c:v>
                </c:pt>
                <c:pt idx="10">
                  <c:v>RN</c:v>
                </c:pt>
                <c:pt idx="11">
                  <c:v>RN-Epi</c:v>
                </c:pt>
                <c:pt idx="12">
                  <c:v>KNPR</c:v>
                </c:pt>
                <c:pt idx="13">
                  <c:v>KNPR-Epi</c:v>
                </c:pt>
                <c:pt idx="14">
                  <c:v>KWPE</c:v>
                </c:pt>
                <c:pt idx="15">
                  <c:v>KWPE-Epi</c:v>
                </c:pt>
                <c:pt idx="16">
                  <c:v>RKP</c:v>
                </c:pt>
                <c:pt idx="17">
                  <c:v>RKP-Epi</c:v>
                </c:pt>
              </c:strCache>
            </c:strRef>
          </c:cat>
          <c:val>
            <c:numRef>
              <c:f>Sheet2!$C$2:$C$19</c:f>
              <c:numCache>
                <c:formatCode>General</c:formatCode>
                <c:ptCount val="18"/>
                <c:pt idx="0">
                  <c:v>48.4</c:v>
                </c:pt>
                <c:pt idx="1">
                  <c:v>47.592800000000004</c:v>
                </c:pt>
                <c:pt idx="2">
                  <c:v>40.5</c:v>
                </c:pt>
                <c:pt idx="3">
                  <c:v>50.312800000000003</c:v>
                </c:pt>
                <c:pt idx="4">
                  <c:v>43.6</c:v>
                </c:pt>
                <c:pt idx="5">
                  <c:v>37.231000000000002</c:v>
                </c:pt>
                <c:pt idx="6">
                  <c:v>23.6</c:v>
                </c:pt>
                <c:pt idx="7">
                  <c:v>29.679599999999994</c:v>
                </c:pt>
                <c:pt idx="8">
                  <c:v>31.9</c:v>
                </c:pt>
                <c:pt idx="9">
                  <c:v>55.946499999999993</c:v>
                </c:pt>
                <c:pt idx="10">
                  <c:v>44.9</c:v>
                </c:pt>
                <c:pt idx="11">
                  <c:v>37.738200000000006</c:v>
                </c:pt>
                <c:pt idx="12">
                  <c:v>37.1</c:v>
                </c:pt>
                <c:pt idx="13">
                  <c:v>52.976500000000009</c:v>
                </c:pt>
                <c:pt idx="14">
                  <c:v>38.799999999999997</c:v>
                </c:pt>
                <c:pt idx="15">
                  <c:v>31.7651</c:v>
                </c:pt>
                <c:pt idx="16">
                  <c:v>21.2</c:v>
                </c:pt>
                <c:pt idx="17">
                  <c:v>19.896799999999999</c:v>
                </c:pt>
              </c:numCache>
            </c:numRef>
          </c:val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MPH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Sheet2!$A$2:$A$19</c:f>
              <c:strCache>
                <c:ptCount val="18"/>
                <c:pt idx="0">
                  <c:v>EWPE</c:v>
                </c:pt>
                <c:pt idx="1">
                  <c:v>EWPE-Epi</c:v>
                </c:pt>
                <c:pt idx="2">
                  <c:v>CWPE</c:v>
                </c:pt>
                <c:pt idx="3">
                  <c:v>CWPE-Epi</c:v>
                </c:pt>
                <c:pt idx="4">
                  <c:v>EL</c:v>
                </c:pt>
                <c:pt idx="5">
                  <c:v>EL-Epi</c:v>
                </c:pt>
                <c:pt idx="6">
                  <c:v>ED</c:v>
                </c:pt>
                <c:pt idx="7">
                  <c:v>ED-Epi</c:v>
                </c:pt>
                <c:pt idx="8">
                  <c:v>CD</c:v>
                </c:pt>
                <c:pt idx="9">
                  <c:v>CD-Epi</c:v>
                </c:pt>
                <c:pt idx="10">
                  <c:v>RN</c:v>
                </c:pt>
                <c:pt idx="11">
                  <c:v>RN-Epi</c:v>
                </c:pt>
                <c:pt idx="12">
                  <c:v>KNPR</c:v>
                </c:pt>
                <c:pt idx="13">
                  <c:v>KNPR-Epi</c:v>
                </c:pt>
                <c:pt idx="14">
                  <c:v>KWPE</c:v>
                </c:pt>
                <c:pt idx="15">
                  <c:v>KWPE-Epi</c:v>
                </c:pt>
                <c:pt idx="16">
                  <c:v>RKP</c:v>
                </c:pt>
                <c:pt idx="17">
                  <c:v>RKP-Epi</c:v>
                </c:pt>
              </c:strCache>
            </c:strRef>
          </c:cat>
          <c:val>
            <c:numRef>
              <c:f>Sheet2!$D$2:$D$19</c:f>
              <c:numCache>
                <c:formatCode>General</c:formatCode>
                <c:ptCount val="18"/>
                <c:pt idx="0">
                  <c:v>48.5</c:v>
                </c:pt>
                <c:pt idx="1">
                  <c:v>20.217300000000002</c:v>
                </c:pt>
                <c:pt idx="2">
                  <c:v>28.3</c:v>
                </c:pt>
                <c:pt idx="3">
                  <c:v>22.629800000000003</c:v>
                </c:pt>
                <c:pt idx="4">
                  <c:v>23.6</c:v>
                </c:pt>
                <c:pt idx="5">
                  <c:v>61.403199999999998</c:v>
                </c:pt>
                <c:pt idx="6">
                  <c:v>18.7</c:v>
                </c:pt>
                <c:pt idx="7">
                  <c:v>50.5702</c:v>
                </c:pt>
                <c:pt idx="8">
                  <c:v>10.5</c:v>
                </c:pt>
                <c:pt idx="9">
                  <c:v>30.551000000000002</c:v>
                </c:pt>
                <c:pt idx="10">
                  <c:v>6.6</c:v>
                </c:pt>
                <c:pt idx="11">
                  <c:v>35.93</c:v>
                </c:pt>
                <c:pt idx="12">
                  <c:v>25</c:v>
                </c:pt>
                <c:pt idx="13">
                  <c:v>35.826999999999998</c:v>
                </c:pt>
                <c:pt idx="14">
                  <c:v>51.6</c:v>
                </c:pt>
                <c:pt idx="15">
                  <c:v>42.752600000000001</c:v>
                </c:pt>
                <c:pt idx="16">
                  <c:v>42.7</c:v>
                </c:pt>
                <c:pt idx="17">
                  <c:v>16.027200000000001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9901672"/>
        <c:axId val="329902064"/>
      </c:barChart>
      <c:catAx>
        <c:axId val="329901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9902064"/>
        <c:crosses val="autoZero"/>
        <c:auto val="1"/>
        <c:lblAlgn val="ctr"/>
        <c:lblOffset val="100"/>
        <c:noMultiLvlLbl val="0"/>
      </c:catAx>
      <c:valAx>
        <c:axId val="329902064"/>
        <c:scaling>
          <c:orientation val="minMax"/>
          <c:max val="7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/>
                  <a:t>PVE(%)</a:t>
                </a:r>
                <a:endParaRPr lang="zh-CN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9901672"/>
        <c:crosses val="autoZero"/>
        <c:crossBetween val="between"/>
        <c:majorUnit val="10"/>
        <c:minorUnit val="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46" y="459597"/>
            <a:ext cx="4994672" cy="977700"/>
          </a:xfrm>
        </p:spPr>
        <p:txBody>
          <a:bodyPr anchor="b"/>
          <a:lstStyle>
            <a:lvl1pPr algn="ctr">
              <a:defRPr sz="245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446" y="1475002"/>
            <a:ext cx="4994672" cy="678019"/>
          </a:xfrm>
        </p:spPr>
        <p:txBody>
          <a:bodyPr/>
          <a:lstStyle>
            <a:lvl1pPr marL="0" indent="0" algn="ctr">
              <a:buNone/>
              <a:defRPr sz="983"/>
            </a:lvl1pPr>
            <a:lvl2pPr marL="187223" indent="0" algn="ctr">
              <a:buNone/>
              <a:defRPr sz="819"/>
            </a:lvl2pPr>
            <a:lvl3pPr marL="374447" indent="0" algn="ctr">
              <a:buNone/>
              <a:defRPr sz="737"/>
            </a:lvl3pPr>
            <a:lvl4pPr marL="561670" indent="0" algn="ctr">
              <a:buNone/>
              <a:defRPr sz="655"/>
            </a:lvl4pPr>
            <a:lvl5pPr marL="748894" indent="0" algn="ctr">
              <a:buNone/>
              <a:defRPr sz="655"/>
            </a:lvl5pPr>
            <a:lvl6pPr marL="936117" indent="0" algn="ctr">
              <a:buNone/>
              <a:defRPr sz="655"/>
            </a:lvl6pPr>
            <a:lvl7pPr marL="1123340" indent="0" algn="ctr">
              <a:buNone/>
              <a:defRPr sz="655"/>
            </a:lvl7pPr>
            <a:lvl8pPr marL="1310564" indent="0" algn="ctr">
              <a:buNone/>
              <a:defRPr sz="655"/>
            </a:lvl8pPr>
            <a:lvl9pPr marL="1497787" indent="0" algn="ctr">
              <a:buNone/>
              <a:defRPr sz="65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19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1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65750" y="149515"/>
            <a:ext cx="1435968" cy="237989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845" y="149515"/>
            <a:ext cx="4224660" cy="237989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01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92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376" y="700122"/>
            <a:ext cx="5743873" cy="1168170"/>
          </a:xfrm>
        </p:spPr>
        <p:txBody>
          <a:bodyPr anchor="b"/>
          <a:lstStyle>
            <a:lvl1pPr>
              <a:defRPr sz="245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376" y="1879343"/>
            <a:ext cx="5743873" cy="614313"/>
          </a:xfrm>
        </p:spPr>
        <p:txBody>
          <a:bodyPr/>
          <a:lstStyle>
            <a:lvl1pPr marL="0" indent="0">
              <a:buNone/>
              <a:defRPr sz="983">
                <a:solidFill>
                  <a:schemeClr val="tx1">
                    <a:tint val="75000"/>
                  </a:schemeClr>
                </a:solidFill>
              </a:defRPr>
            </a:lvl1pPr>
            <a:lvl2pPr marL="187223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2pPr>
            <a:lvl3pPr marL="374447" indent="0">
              <a:buNone/>
              <a:defRPr sz="737">
                <a:solidFill>
                  <a:schemeClr val="tx1">
                    <a:tint val="75000"/>
                  </a:schemeClr>
                </a:solidFill>
              </a:defRPr>
            </a:lvl3pPr>
            <a:lvl4pPr marL="56167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4pPr>
            <a:lvl5pPr marL="748894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5pPr>
            <a:lvl6pPr marL="936117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6pPr>
            <a:lvl7pPr marL="112334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7pPr>
            <a:lvl8pPr marL="1310564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8pPr>
            <a:lvl9pPr marL="1497787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845" y="747577"/>
            <a:ext cx="2830314" cy="178183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1404" y="747577"/>
            <a:ext cx="2830314" cy="178183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293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2" y="149515"/>
            <a:ext cx="5743873" cy="5428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13" y="688421"/>
            <a:ext cx="2817307" cy="337384"/>
          </a:xfrm>
        </p:spPr>
        <p:txBody>
          <a:bodyPr anchor="b"/>
          <a:lstStyle>
            <a:lvl1pPr marL="0" indent="0">
              <a:buNone/>
              <a:defRPr sz="983" b="1"/>
            </a:lvl1pPr>
            <a:lvl2pPr marL="187223" indent="0">
              <a:buNone/>
              <a:defRPr sz="819" b="1"/>
            </a:lvl2pPr>
            <a:lvl3pPr marL="374447" indent="0">
              <a:buNone/>
              <a:defRPr sz="737" b="1"/>
            </a:lvl3pPr>
            <a:lvl4pPr marL="561670" indent="0">
              <a:buNone/>
              <a:defRPr sz="655" b="1"/>
            </a:lvl4pPr>
            <a:lvl5pPr marL="748894" indent="0">
              <a:buNone/>
              <a:defRPr sz="655" b="1"/>
            </a:lvl5pPr>
            <a:lvl6pPr marL="936117" indent="0">
              <a:buNone/>
              <a:defRPr sz="655" b="1"/>
            </a:lvl6pPr>
            <a:lvl7pPr marL="1123340" indent="0">
              <a:buNone/>
              <a:defRPr sz="655" b="1"/>
            </a:lvl7pPr>
            <a:lvl8pPr marL="1310564" indent="0">
              <a:buNone/>
              <a:defRPr sz="655" b="1"/>
            </a:lvl8pPr>
            <a:lvl9pPr marL="1497787" indent="0">
              <a:buNone/>
              <a:defRPr sz="6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13" y="1025805"/>
            <a:ext cx="2817307" cy="150880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71404" y="688421"/>
            <a:ext cx="2831182" cy="337384"/>
          </a:xfrm>
        </p:spPr>
        <p:txBody>
          <a:bodyPr anchor="b"/>
          <a:lstStyle>
            <a:lvl1pPr marL="0" indent="0">
              <a:buNone/>
              <a:defRPr sz="983" b="1"/>
            </a:lvl1pPr>
            <a:lvl2pPr marL="187223" indent="0">
              <a:buNone/>
              <a:defRPr sz="819" b="1"/>
            </a:lvl2pPr>
            <a:lvl3pPr marL="374447" indent="0">
              <a:buNone/>
              <a:defRPr sz="737" b="1"/>
            </a:lvl3pPr>
            <a:lvl4pPr marL="561670" indent="0">
              <a:buNone/>
              <a:defRPr sz="655" b="1"/>
            </a:lvl4pPr>
            <a:lvl5pPr marL="748894" indent="0">
              <a:buNone/>
              <a:defRPr sz="655" b="1"/>
            </a:lvl5pPr>
            <a:lvl6pPr marL="936117" indent="0">
              <a:buNone/>
              <a:defRPr sz="655" b="1"/>
            </a:lvl6pPr>
            <a:lvl7pPr marL="1123340" indent="0">
              <a:buNone/>
              <a:defRPr sz="655" b="1"/>
            </a:lvl7pPr>
            <a:lvl8pPr marL="1310564" indent="0">
              <a:buNone/>
              <a:defRPr sz="655" b="1"/>
            </a:lvl8pPr>
            <a:lvl9pPr marL="1497787" indent="0">
              <a:buNone/>
              <a:defRPr sz="655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71404" y="1025805"/>
            <a:ext cx="2831182" cy="150880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8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59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726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187219"/>
            <a:ext cx="2147882" cy="655267"/>
          </a:xfrm>
        </p:spPr>
        <p:txBody>
          <a:bodyPr anchor="b"/>
          <a:lstStyle>
            <a:lvl1pPr>
              <a:defRPr sz="13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1182" y="404342"/>
            <a:ext cx="3371404" cy="1995705"/>
          </a:xfrm>
        </p:spPr>
        <p:txBody>
          <a:bodyPr/>
          <a:lstStyle>
            <a:lvl1pPr>
              <a:defRPr sz="1310"/>
            </a:lvl1pPr>
            <a:lvl2pPr>
              <a:defRPr sz="1147"/>
            </a:lvl2pPr>
            <a:lvl3pPr>
              <a:defRPr sz="983"/>
            </a:lvl3pPr>
            <a:lvl4pPr>
              <a:defRPr sz="819"/>
            </a:lvl4pPr>
            <a:lvl5pPr>
              <a:defRPr sz="819"/>
            </a:lvl5pPr>
            <a:lvl6pPr>
              <a:defRPr sz="819"/>
            </a:lvl6pPr>
            <a:lvl7pPr>
              <a:defRPr sz="819"/>
            </a:lvl7pPr>
            <a:lvl8pPr>
              <a:defRPr sz="819"/>
            </a:lvl8pPr>
            <a:lvl9pPr>
              <a:defRPr sz="81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842487"/>
            <a:ext cx="2147882" cy="1560810"/>
          </a:xfrm>
        </p:spPr>
        <p:txBody>
          <a:bodyPr/>
          <a:lstStyle>
            <a:lvl1pPr marL="0" indent="0">
              <a:buNone/>
              <a:defRPr sz="655"/>
            </a:lvl1pPr>
            <a:lvl2pPr marL="187223" indent="0">
              <a:buNone/>
              <a:defRPr sz="573"/>
            </a:lvl2pPr>
            <a:lvl3pPr marL="374447" indent="0">
              <a:buNone/>
              <a:defRPr sz="491"/>
            </a:lvl3pPr>
            <a:lvl4pPr marL="561670" indent="0">
              <a:buNone/>
              <a:defRPr sz="410"/>
            </a:lvl4pPr>
            <a:lvl5pPr marL="748894" indent="0">
              <a:buNone/>
              <a:defRPr sz="410"/>
            </a:lvl5pPr>
            <a:lvl6pPr marL="936117" indent="0">
              <a:buNone/>
              <a:defRPr sz="410"/>
            </a:lvl6pPr>
            <a:lvl7pPr marL="1123340" indent="0">
              <a:buNone/>
              <a:defRPr sz="410"/>
            </a:lvl7pPr>
            <a:lvl8pPr marL="1310564" indent="0">
              <a:buNone/>
              <a:defRPr sz="410"/>
            </a:lvl8pPr>
            <a:lvl9pPr marL="1497787" indent="0">
              <a:buNone/>
              <a:defRPr sz="41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97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187219"/>
            <a:ext cx="2147882" cy="655267"/>
          </a:xfrm>
        </p:spPr>
        <p:txBody>
          <a:bodyPr anchor="b"/>
          <a:lstStyle>
            <a:lvl1pPr>
              <a:defRPr sz="13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1182" y="404342"/>
            <a:ext cx="3371404" cy="1995705"/>
          </a:xfrm>
        </p:spPr>
        <p:txBody>
          <a:bodyPr anchor="t"/>
          <a:lstStyle>
            <a:lvl1pPr marL="0" indent="0">
              <a:buNone/>
              <a:defRPr sz="1310"/>
            </a:lvl1pPr>
            <a:lvl2pPr marL="187223" indent="0">
              <a:buNone/>
              <a:defRPr sz="1147"/>
            </a:lvl2pPr>
            <a:lvl3pPr marL="374447" indent="0">
              <a:buNone/>
              <a:defRPr sz="983"/>
            </a:lvl3pPr>
            <a:lvl4pPr marL="561670" indent="0">
              <a:buNone/>
              <a:defRPr sz="819"/>
            </a:lvl4pPr>
            <a:lvl5pPr marL="748894" indent="0">
              <a:buNone/>
              <a:defRPr sz="819"/>
            </a:lvl5pPr>
            <a:lvl6pPr marL="936117" indent="0">
              <a:buNone/>
              <a:defRPr sz="819"/>
            </a:lvl6pPr>
            <a:lvl7pPr marL="1123340" indent="0">
              <a:buNone/>
              <a:defRPr sz="819"/>
            </a:lvl7pPr>
            <a:lvl8pPr marL="1310564" indent="0">
              <a:buNone/>
              <a:defRPr sz="819"/>
            </a:lvl8pPr>
            <a:lvl9pPr marL="1497787" indent="0">
              <a:buNone/>
              <a:defRPr sz="81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842487"/>
            <a:ext cx="2147882" cy="1560810"/>
          </a:xfrm>
        </p:spPr>
        <p:txBody>
          <a:bodyPr/>
          <a:lstStyle>
            <a:lvl1pPr marL="0" indent="0">
              <a:buNone/>
              <a:defRPr sz="655"/>
            </a:lvl1pPr>
            <a:lvl2pPr marL="187223" indent="0">
              <a:buNone/>
              <a:defRPr sz="573"/>
            </a:lvl2pPr>
            <a:lvl3pPr marL="374447" indent="0">
              <a:buNone/>
              <a:defRPr sz="491"/>
            </a:lvl3pPr>
            <a:lvl4pPr marL="561670" indent="0">
              <a:buNone/>
              <a:defRPr sz="410"/>
            </a:lvl4pPr>
            <a:lvl5pPr marL="748894" indent="0">
              <a:buNone/>
              <a:defRPr sz="410"/>
            </a:lvl5pPr>
            <a:lvl6pPr marL="936117" indent="0">
              <a:buNone/>
              <a:defRPr sz="410"/>
            </a:lvl6pPr>
            <a:lvl7pPr marL="1123340" indent="0">
              <a:buNone/>
              <a:defRPr sz="410"/>
            </a:lvl7pPr>
            <a:lvl8pPr marL="1310564" indent="0">
              <a:buNone/>
              <a:defRPr sz="410"/>
            </a:lvl8pPr>
            <a:lvl9pPr marL="1497787" indent="0">
              <a:buNone/>
              <a:defRPr sz="41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24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845" y="149515"/>
            <a:ext cx="5743873" cy="54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845" y="747577"/>
            <a:ext cx="5743873" cy="1781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845" y="2602867"/>
            <a:ext cx="1498402" cy="149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696F-8095-42A1-BC0E-5FCF867847FE}" type="datetimeFigureOut">
              <a:rPr lang="en-GB" smtClean="0"/>
              <a:t>31/03/2019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980" y="2602867"/>
            <a:ext cx="2247603" cy="149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03316" y="2602867"/>
            <a:ext cx="1498402" cy="149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11F4F-98CD-4240-8D88-1FB301D70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74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74447" rtl="0" eaLnBrk="1" latinLnBrk="0" hangingPunct="1">
        <a:lnSpc>
          <a:spcPct val="90000"/>
        </a:lnSpc>
        <a:spcBef>
          <a:spcPct val="0"/>
        </a:spcBef>
        <a:buNone/>
        <a:defRPr sz="18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12" indent="-93612" algn="l" defTabSz="374447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80835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983" kern="1200">
          <a:solidFill>
            <a:schemeClr val="tx1"/>
          </a:solidFill>
          <a:latin typeface="+mn-lt"/>
          <a:ea typeface="+mn-ea"/>
          <a:cs typeface="+mn-cs"/>
        </a:defRPr>
      </a:lvl2pPr>
      <a:lvl3pPr marL="468059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55282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4pPr>
      <a:lvl5pPr marL="842505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5pPr>
      <a:lvl6pPr marL="1029729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6pPr>
      <a:lvl7pPr marL="1216952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7pPr>
      <a:lvl8pPr marL="1404176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8pPr>
      <a:lvl9pPr marL="1591399" indent="-93612" algn="l" defTabSz="37444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sz="7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1pPr>
      <a:lvl2pPr marL="187223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2pPr>
      <a:lvl3pPr marL="374447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3pPr>
      <a:lvl4pPr marL="561670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4pPr>
      <a:lvl5pPr marL="748894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5pPr>
      <a:lvl6pPr marL="936117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6pPr>
      <a:lvl7pPr marL="1123340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7pPr>
      <a:lvl8pPr marL="1310564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8pPr>
      <a:lvl9pPr marL="1497787" algn="l" defTabSz="374447" rtl="0" eaLnBrk="1" latinLnBrk="0" hangingPunct="1">
        <a:defRPr sz="7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841276"/>
              </p:ext>
            </p:extLst>
          </p:nvPr>
        </p:nvGraphicFramePr>
        <p:xfrm>
          <a:off x="48419" y="32544"/>
          <a:ext cx="656272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1168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 Qiang</dc:creator>
  <cp:lastModifiedBy>Yi Qiang</cp:lastModifiedBy>
  <cp:revision>2</cp:revision>
  <dcterms:created xsi:type="dcterms:W3CDTF">2019-03-30T00:08:54Z</dcterms:created>
  <dcterms:modified xsi:type="dcterms:W3CDTF">2019-03-31T11:37:30Z</dcterms:modified>
</cp:coreProperties>
</file>