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47" autoAdjust="0"/>
  </p:normalViewPr>
  <p:slideViewPr>
    <p:cSldViewPr snapToGrid="0">
      <p:cViewPr varScale="1">
        <p:scale>
          <a:sx n="62" d="100"/>
          <a:sy n="62" d="100"/>
        </p:scale>
        <p:origin x="-996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9FCBB-B79A-48BD-A4EE-85A4671E370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0BC87-F7B4-4EC6-8267-3FE449C493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0BC87-F7B4-4EC6-8267-3FE449C4930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2548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016736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03554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467253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88931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6732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93186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73799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2428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334330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2921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C56D7-F21B-45F7-A4FD-11A82CBF9683}" type="datetimeFigureOut">
              <a:rPr lang="de-DE" smtClean="0"/>
              <a:pPr/>
              <a:t>07.09.2019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021BD-1A82-41F5-8AB9-C07E4488711F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039670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5627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2464" y="70640"/>
            <a:ext cx="6059022" cy="656000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463732" y="156365"/>
            <a:ext cx="4908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file 1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P-values of all relevant and discussed samples. Empty fields refer to p &gt; </a:t>
            </a:r>
            <a:r>
              <a:rPr lang="en-US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0.05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D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3617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Jonas</dc:creator>
  <cp:lastModifiedBy>0011692</cp:lastModifiedBy>
  <cp:revision>8</cp:revision>
  <dcterms:created xsi:type="dcterms:W3CDTF">2019-08-26T07:18:12Z</dcterms:created>
  <dcterms:modified xsi:type="dcterms:W3CDTF">2019-09-07T02:17:57Z</dcterms:modified>
</cp:coreProperties>
</file>