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669088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21" autoAdjust="0"/>
    <p:restoredTop sz="94660"/>
  </p:normalViewPr>
  <p:slideViewPr>
    <p:cSldViewPr snapToGrid="0">
      <p:cViewPr>
        <p:scale>
          <a:sx n="178" d="100"/>
          <a:sy n="178" d="100"/>
        </p:scale>
        <p:origin x="1856" y="-228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535F8-AFC1-43F9-AE97-2504093E3699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1225" y="1233488"/>
            <a:ext cx="2306638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B7139-A2DF-4EC3-813E-EA7B28B15A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178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518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789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685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978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06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707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658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801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58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816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4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6FB10-8CB5-4BA3-BB36-631F85A06374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EC875-74FC-42D6-A3A8-A1DE14A58C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10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F:\To move\Revue uréase\Phylogénie revue\Phylogénie des UC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66" t="15082"/>
          <a:stretch/>
        </p:blipFill>
        <p:spPr bwMode="auto">
          <a:xfrm>
            <a:off x="3441718" y="3379826"/>
            <a:ext cx="3240000" cy="342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e 2"/>
          <p:cNvGrpSpPr/>
          <p:nvPr/>
        </p:nvGrpSpPr>
        <p:grpSpPr>
          <a:xfrm>
            <a:off x="87418" y="116511"/>
            <a:ext cx="3240000" cy="6691257"/>
            <a:chOff x="-1" y="537091"/>
            <a:chExt cx="3240000" cy="6691257"/>
          </a:xfrm>
        </p:grpSpPr>
        <p:pic>
          <p:nvPicPr>
            <p:cNvPr id="1027" name="Picture 3" descr="F:\To move\Revue uréase\Phylogénie revue\Phylogénie des UreC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13" t="5958"/>
            <a:stretch/>
          </p:blipFill>
          <p:spPr bwMode="auto">
            <a:xfrm>
              <a:off x="-1" y="537091"/>
              <a:ext cx="3240000" cy="6691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ZoneTexte 1"/>
            <p:cNvSpPr txBox="1"/>
            <p:nvPr/>
          </p:nvSpPr>
          <p:spPr>
            <a:xfrm>
              <a:off x="2266950" y="697468"/>
              <a:ext cx="407484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5518168" y="3206759"/>
            <a:ext cx="38985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0" y="7085577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S2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Phylogenetic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distribution of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encoding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urease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ureC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subunit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panel 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allophanate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hydrolase (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urea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carboxylase (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proteins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various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phylogenetic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constructed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Clustal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Omega,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39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ureC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cyanobacterial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phylum (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highlighted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green), or all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presently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studied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encoding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either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allophanate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>
                <a:latin typeface="Times New Roman" panose="02020603050405020304" pitchFamily="18" charset="0"/>
                <a:cs typeface="Times New Roman" panose="02020603050405020304" pitchFamily="18" charset="0"/>
              </a:rPr>
              <a:t>hydrolase or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urea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carboxylase.</a:t>
            </a:r>
          </a:p>
          <a:p>
            <a:pPr algn="just"/>
            <a:endParaRPr lang="fr-FR" sz="1200" dirty="0">
              <a:solidFill>
                <a:srgbClr val="090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F:\To move\Revue uréase\Phylogénie revue\Phylogénie des AH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8" t="21261"/>
          <a:stretch/>
        </p:blipFill>
        <p:spPr bwMode="auto">
          <a:xfrm>
            <a:off x="3213118" y="118724"/>
            <a:ext cx="3240000" cy="245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5337193" y="252074"/>
            <a:ext cx="38985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945744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74</Words>
  <Application>Microsoft Macintosh PowerPoint</Application>
  <PresentationFormat>Format A4 (210 x 297 mm)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Présentation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Théo Veaudor</dc:creator>
  <cp:lastModifiedBy>Franck Chauvat</cp:lastModifiedBy>
  <cp:revision>11</cp:revision>
  <cp:lastPrinted>2019-08-09T08:27:38Z</cp:lastPrinted>
  <dcterms:created xsi:type="dcterms:W3CDTF">2019-08-08T16:32:02Z</dcterms:created>
  <dcterms:modified xsi:type="dcterms:W3CDTF">2019-08-09T11:45:09Z</dcterms:modified>
</cp:coreProperties>
</file>