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0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893"/>
    <a:srgbClr val="521B93"/>
    <a:srgbClr val="0432FF"/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12"/>
    <p:restoredTop sz="94673"/>
  </p:normalViewPr>
  <p:slideViewPr>
    <p:cSldViewPr snapToGrid="0" snapToObjects="1" showGuides="1">
      <p:cViewPr>
        <p:scale>
          <a:sx n="73" d="100"/>
          <a:sy n="73" d="100"/>
        </p:scale>
        <p:origin x="1400" y="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6C9BF-7809-6141-BDC7-4AEFC451E2F7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6DDDD-B0DE-2C4B-9260-3717FFCB8C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90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51" y="646861"/>
            <a:ext cx="2880000" cy="21700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000" y="648161"/>
            <a:ext cx="2880000" cy="217007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529" y="646861"/>
            <a:ext cx="2880000" cy="217007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415" y="3456945"/>
            <a:ext cx="2880000" cy="217007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944" y="3456945"/>
            <a:ext cx="2880000" cy="217007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6" y="3456945"/>
            <a:ext cx="2880000" cy="2170070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119444" y="633606"/>
            <a:ext cx="466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altLang="ja-JP" b="1" dirty="0">
                <a:latin typeface="Arial" charset="0"/>
                <a:ea typeface="Arial" charset="0"/>
                <a:cs typeface="Arial" charset="0"/>
              </a:rPr>
              <a:t>a</a:t>
            </a:r>
            <a:r>
              <a:rPr kumimoji="1" lang="en-US" altLang="ja-JP" b="1" dirty="0" smtClean="0">
                <a:latin typeface="Arial" charset="0"/>
                <a:ea typeface="Arial" charset="0"/>
                <a:cs typeface="Arial" charset="0"/>
              </a:rPr>
              <a:t>)</a:t>
            </a:r>
            <a:endParaRPr kumimoji="1" lang="ja-JP" alt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076898" y="633606"/>
            <a:ext cx="47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Arial" charset="0"/>
                <a:ea typeface="Arial" charset="0"/>
                <a:cs typeface="Arial" charset="0"/>
              </a:rPr>
              <a:t>(b)</a:t>
            </a:r>
            <a:endParaRPr kumimoji="1" lang="ja-JP" alt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047177" y="633606"/>
            <a:ext cx="466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altLang="ja-JP" b="1" dirty="0" smtClean="0">
                <a:latin typeface="Arial" charset="0"/>
                <a:ea typeface="Arial" charset="0"/>
                <a:cs typeface="Arial" charset="0"/>
              </a:rPr>
              <a:t>(c)</a:t>
            </a:r>
            <a:endParaRPr kumimoji="1" lang="ja-JP" alt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8822" y="3465760"/>
            <a:ext cx="47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Arial" charset="0"/>
                <a:ea typeface="Arial" charset="0"/>
                <a:cs typeface="Arial" charset="0"/>
              </a:rPr>
              <a:t>(d)</a:t>
            </a:r>
            <a:endParaRPr kumimoji="1" lang="ja-JP" alt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059101" y="3465760"/>
            <a:ext cx="466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Arial" charset="0"/>
                <a:ea typeface="Arial" charset="0"/>
                <a:cs typeface="Arial" charset="0"/>
              </a:rPr>
              <a:t>(e)</a:t>
            </a:r>
            <a:endParaRPr kumimoji="1" lang="ja-JP" alt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048617" y="3465760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Arial" charset="0"/>
                <a:ea typeface="Arial" charset="0"/>
                <a:cs typeface="Arial" charset="0"/>
              </a:rPr>
              <a:t>(f)</a:t>
            </a:r>
            <a:endParaRPr kumimoji="1" lang="ja-JP" alt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9444" y="223791"/>
            <a:ext cx="1879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u="sng" dirty="0" smtClean="0">
                <a:latin typeface="Times New Roman" charset="0"/>
                <a:ea typeface="Times New Roman" charset="0"/>
                <a:cs typeface="Times New Roman" charset="0"/>
              </a:rPr>
              <a:t>PD-L1 negative</a:t>
            </a:r>
            <a:endParaRPr kumimoji="1" lang="ja-JP" altLang="en-US" sz="2000" u="sng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8822" y="3033875"/>
            <a:ext cx="1757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u="sng" dirty="0" smtClean="0">
                <a:latin typeface="Times New Roman" charset="0"/>
                <a:ea typeface="Times New Roman" charset="0"/>
                <a:cs typeface="Times New Roman" charset="0"/>
              </a:rPr>
              <a:t>PD-L1 positive</a:t>
            </a:r>
            <a:endParaRPr kumimoji="1" lang="ja-JP" altLang="en-US" sz="2000" u="sng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59566" y="5698853"/>
            <a:ext cx="88033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Times New Roman" charset="0"/>
                <a:ea typeface="Times New Roman" charset="0"/>
                <a:cs typeface="Times New Roman" charset="0"/>
              </a:rPr>
              <a:t>Fig. S1</a:t>
            </a:r>
            <a:r>
              <a:rPr lang="en-US" altLang="ja-JP" sz="1600" dirty="0">
                <a:latin typeface="Times New Roman" charset="0"/>
                <a:ea typeface="Times New Roman" charset="0"/>
                <a:cs typeface="Times New Roman" charset="0"/>
              </a:rPr>
              <a:t> Representative images of IHC staining for PD-L1 in gastric </a:t>
            </a:r>
            <a:r>
              <a:rPr lang="en-US" altLang="ja-JP" sz="1600" dirty="0" smtClean="0">
                <a:latin typeface="Times New Roman" charset="0"/>
                <a:ea typeface="Times New Roman" charset="0"/>
                <a:cs typeface="Times New Roman" charset="0"/>
              </a:rPr>
              <a:t>cancer</a:t>
            </a:r>
          </a:p>
          <a:p>
            <a:r>
              <a:rPr lang="en-US" altLang="ja-JP" sz="1600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altLang="ja-JP" sz="1600" dirty="0">
                <a:latin typeface="Times New Roman" charset="0"/>
                <a:ea typeface="Times New Roman" charset="0"/>
                <a:cs typeface="Times New Roman" charset="0"/>
              </a:rPr>
              <a:t>a)-</a:t>
            </a:r>
            <a:r>
              <a:rPr lang="de-DE" altLang="ja-JP" sz="1600" dirty="0">
                <a:latin typeface="Times New Roman" charset="0"/>
                <a:ea typeface="Times New Roman" charset="0"/>
                <a:cs typeface="Times New Roman" charset="0"/>
              </a:rPr>
              <a:t>(c</a:t>
            </a:r>
            <a:r>
              <a:rPr lang="en-US" altLang="ja-JP" sz="1600" dirty="0">
                <a:latin typeface="Times New Roman" charset="0"/>
                <a:ea typeface="Times New Roman" charset="0"/>
                <a:cs typeface="Times New Roman" charset="0"/>
              </a:rPr>
              <a:t>) PD-L1 negative case. (d)-(f) PD-L1 positive </a:t>
            </a:r>
            <a:r>
              <a:rPr lang="en-US" altLang="ja-JP" sz="1600" dirty="0" smtClean="0">
                <a:latin typeface="Times New Roman" charset="0"/>
                <a:ea typeface="Times New Roman" charset="0"/>
                <a:cs typeface="Times New Roman" charset="0"/>
              </a:rPr>
              <a:t>case. (a</a:t>
            </a:r>
            <a:r>
              <a:rPr lang="en-US" altLang="ja-JP" sz="1600" dirty="0">
                <a:latin typeface="Times New Roman" charset="0"/>
                <a:ea typeface="Times New Roman" charset="0"/>
                <a:cs typeface="Times New Roman" charset="0"/>
              </a:rPr>
              <a:t>), (d) H&amp;E staining (original magnification x 40</a:t>
            </a:r>
            <a:r>
              <a:rPr lang="en-US" altLang="ja-JP" sz="1600" dirty="0" smtClean="0">
                <a:latin typeface="Times New Roman" charset="0"/>
                <a:ea typeface="Times New Roman" charset="0"/>
                <a:cs typeface="Times New Roman" charset="0"/>
              </a:rPr>
              <a:t>).</a:t>
            </a:r>
            <a:r>
              <a:rPr lang="en-US" altLang="ja-JP" sz="16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ja-JP" sz="1600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altLang="ja-JP" sz="1600" dirty="0">
                <a:latin typeface="Times New Roman" charset="0"/>
                <a:ea typeface="Times New Roman" charset="0"/>
                <a:cs typeface="Times New Roman" charset="0"/>
              </a:rPr>
              <a:t>b), (e) IHC staining for PD-L1 (original magnification x 40</a:t>
            </a:r>
            <a:r>
              <a:rPr lang="en-US" altLang="ja-JP" sz="1600" dirty="0" smtClean="0">
                <a:latin typeface="Times New Roman" charset="0"/>
                <a:ea typeface="Times New Roman" charset="0"/>
                <a:cs typeface="Times New Roman" charset="0"/>
              </a:rPr>
              <a:t>).</a:t>
            </a:r>
            <a:r>
              <a:rPr lang="en-US" altLang="ja-JP" sz="16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ja-JP" sz="1600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altLang="ja-JP" sz="1600" dirty="0">
                <a:latin typeface="Times New Roman" charset="0"/>
                <a:ea typeface="Times New Roman" charset="0"/>
                <a:cs typeface="Times New Roman" charset="0"/>
              </a:rPr>
              <a:t>c), (f) IHC staining for PD-L1 (original magnification x 400</a:t>
            </a:r>
            <a:r>
              <a:rPr lang="en-US" altLang="ja-JP" sz="1600" dirty="0" smtClean="0">
                <a:latin typeface="Times New Roman" charset="0"/>
                <a:ea typeface="Times New Roman" charset="0"/>
                <a:cs typeface="Times New Roman" charset="0"/>
              </a:rPr>
              <a:t>).</a:t>
            </a:r>
            <a:endParaRPr lang="ja-JP" altLang="ja-JP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0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21528</TotalTime>
  <Words>100</Words>
  <Application>Microsoft Macintosh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Calibri</vt:lpstr>
      <vt:lpstr>Calibri Light</vt:lpstr>
      <vt:lpstr>Times New Roman</vt:lpstr>
      <vt:lpstr>游ゴシック</vt:lpstr>
      <vt:lpstr>游ゴシック Light</vt:lpstr>
      <vt:lpstr>Arial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山下 晃平</dc:creator>
  <cp:lastModifiedBy>山下 晃平</cp:lastModifiedBy>
  <cp:revision>135</cp:revision>
  <cp:lastPrinted>2019-06-13T07:02:32Z</cp:lastPrinted>
  <dcterms:created xsi:type="dcterms:W3CDTF">2018-11-04T00:45:54Z</dcterms:created>
  <dcterms:modified xsi:type="dcterms:W3CDTF">2019-06-18T10:57:43Z</dcterms:modified>
</cp:coreProperties>
</file>