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71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54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95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07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10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6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17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6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23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55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99539-F760-7F4F-9660-6358EEDE96CF}" type="datetimeFigureOut">
              <a:rPr kumimoji="1" lang="ja-JP" altLang="en-US" smtClean="0"/>
              <a:t>2017/11/16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C1E3C-886F-A149-8D30-7CE14CB4A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43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118" y="1843638"/>
            <a:ext cx="3873500" cy="28321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038349" y="727670"/>
            <a:ext cx="5964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 smtClean="0"/>
              <a:t>HCC </a:t>
            </a:r>
            <a:r>
              <a:rPr lang="en-US" altLang="ja-JP" dirty="0"/>
              <a:t>(TCGA, Provisional)</a:t>
            </a:r>
          </a:p>
          <a:p>
            <a:pPr algn="ctr"/>
            <a:r>
              <a:rPr lang="en-US" altLang="ja-JP" dirty="0"/>
              <a:t>442 samples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965928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西田 直生志</dc:creator>
  <cp:lastModifiedBy>Takeshi Nagasaka</cp:lastModifiedBy>
  <cp:revision>9</cp:revision>
  <dcterms:created xsi:type="dcterms:W3CDTF">2017-09-20T13:25:27Z</dcterms:created>
  <dcterms:modified xsi:type="dcterms:W3CDTF">2017-11-16T06:04:43Z</dcterms:modified>
</cp:coreProperties>
</file>