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145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89AD0-AF77-4596-9D5D-6B9881E82156}" type="datetimeFigureOut">
              <a:rPr lang="en-CA" smtClean="0"/>
              <a:t>2019-07-26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4C72B-5529-4D0E-AE0F-4D89280B8BF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67224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89AD0-AF77-4596-9D5D-6B9881E82156}" type="datetimeFigureOut">
              <a:rPr lang="en-CA" smtClean="0"/>
              <a:t>2019-07-26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4C72B-5529-4D0E-AE0F-4D89280B8BF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83037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89AD0-AF77-4596-9D5D-6B9881E82156}" type="datetimeFigureOut">
              <a:rPr lang="en-CA" smtClean="0"/>
              <a:t>2019-07-26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4C72B-5529-4D0E-AE0F-4D89280B8BF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06541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89AD0-AF77-4596-9D5D-6B9881E82156}" type="datetimeFigureOut">
              <a:rPr lang="en-CA" smtClean="0"/>
              <a:t>2019-07-26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4C72B-5529-4D0E-AE0F-4D89280B8BF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74224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89AD0-AF77-4596-9D5D-6B9881E82156}" type="datetimeFigureOut">
              <a:rPr lang="en-CA" smtClean="0"/>
              <a:t>2019-07-26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4C72B-5529-4D0E-AE0F-4D89280B8BF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64746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89AD0-AF77-4596-9D5D-6B9881E82156}" type="datetimeFigureOut">
              <a:rPr lang="en-CA" smtClean="0"/>
              <a:t>2019-07-26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4C72B-5529-4D0E-AE0F-4D89280B8BF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71281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89AD0-AF77-4596-9D5D-6B9881E82156}" type="datetimeFigureOut">
              <a:rPr lang="en-CA" smtClean="0"/>
              <a:t>2019-07-26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4C72B-5529-4D0E-AE0F-4D89280B8BF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07233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89AD0-AF77-4596-9D5D-6B9881E82156}" type="datetimeFigureOut">
              <a:rPr lang="en-CA" smtClean="0"/>
              <a:t>2019-07-26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4C72B-5529-4D0E-AE0F-4D89280B8BF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01656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89AD0-AF77-4596-9D5D-6B9881E82156}" type="datetimeFigureOut">
              <a:rPr lang="en-CA" smtClean="0"/>
              <a:t>2019-07-26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4C72B-5529-4D0E-AE0F-4D89280B8BF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80622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89AD0-AF77-4596-9D5D-6B9881E82156}" type="datetimeFigureOut">
              <a:rPr lang="en-CA" smtClean="0"/>
              <a:t>2019-07-26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4C72B-5529-4D0E-AE0F-4D89280B8BF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89749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89AD0-AF77-4596-9D5D-6B9881E82156}" type="datetimeFigureOut">
              <a:rPr lang="en-CA" smtClean="0"/>
              <a:t>2019-07-26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4C72B-5529-4D0E-AE0F-4D89280B8BF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84082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689AD0-AF77-4596-9D5D-6B9881E82156}" type="datetimeFigureOut">
              <a:rPr lang="en-CA" smtClean="0"/>
              <a:t>2019-07-26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74C72B-5529-4D0E-AE0F-4D89280B8BF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28525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7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511" y="309715"/>
            <a:ext cx="6827521" cy="51206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2735" y="5559439"/>
            <a:ext cx="9143999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 Fig.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Correlations between LAB families and the </a:t>
            </a:r>
            <a:r>
              <a:rPr lang="en-US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Pasteurellaceae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family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nasopharyngeal microbiota of cattle (n = 13) by sampling time. The Spearman’s correlation coefficient (blue line bar) for the correlations of each LAB family with </a:t>
            </a:r>
            <a:r>
              <a:rPr lang="en-US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Pasteurellaceae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was calculated based on the relative abundance of these families observed on each sampling time using Spearman’s rank correlation method. The dotted lines indicate where r (actually Pearson’s correlation) would be statistically significant with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0.05. 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These are calculated based on </a:t>
            </a:r>
            <a:r>
              <a:rPr lang="en-CA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 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values of approximately 1.96 and </a:t>
            </a:r>
            <a:r>
              <a:rPr lang="en-CA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13. Therefore the lines are located at +/- 0.51.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9314803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</TotalTime>
  <Words>111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Needle plot of Spearman correlations</dc:title>
  <dc:creator>Schwinghamer, Timothy</dc:creator>
  <cp:lastModifiedBy>Saimaiti, Amaiti</cp:lastModifiedBy>
  <cp:revision>4</cp:revision>
  <dcterms:created xsi:type="dcterms:W3CDTF">2019-05-03T19:29:08Z</dcterms:created>
  <dcterms:modified xsi:type="dcterms:W3CDTF">2019-07-27T02:05:31Z</dcterms:modified>
</cp:coreProperties>
</file>