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84" r:id="rId2"/>
  </p:sldIdLst>
  <p:sldSz cx="6858000" cy="9906000" type="A4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96395" autoAdjust="0"/>
  </p:normalViewPr>
  <p:slideViewPr>
    <p:cSldViewPr snapToGrid="0" showGuides="1">
      <p:cViewPr>
        <p:scale>
          <a:sx n="83" d="100"/>
          <a:sy n="83" d="100"/>
        </p:scale>
        <p:origin x="-3168" y="198"/>
      </p:cViewPr>
      <p:guideLst>
        <p:guide orient="horz" pos="3143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8" d="100"/>
          <a:sy n="78" d="100"/>
        </p:scale>
        <p:origin x="3978" y="108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C64992F-638D-4C9B-B640-75CF3C1F8CC5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186BE54-0185-4738-B33E-5B5533227C7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50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460E1E7-DFED-4042-B4BD-409A11DAA7FF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Formatvorlagen des Textmasters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B4E9AB-5B8E-4EC9-91BA-575ECB45F7D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814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23556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465C2B-C05B-4EF2-A728-F9DC7F46F948}" type="slidenum">
              <a:rPr lang="en-US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71476-17F1-42E0-912E-71B018EDE4A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6917-F835-4CDD-91DF-1B10DEB4DE6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061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3A1C8-0D14-4005-BB2A-DE8A7736A0DC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CC34A-2BF9-4918-937B-65E40A11D0F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54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D8893-78B6-43DE-B283-9FF3B93E5147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73261-5F3F-4321-93E4-B8CA6F5D5AC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57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60972-7174-4100-A3EF-3DBE8BB74321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1DAFB-7677-4D3A-896E-4BC6E16B5CE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4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F5568-306B-43DB-8D71-D60497F45CA7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D24D4-7417-4661-A1E8-BEBCA09245B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141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66A7D-7645-4C15-9DB0-FD3E9EE02B6F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4D08B-AE4D-4742-8497-A9BE54AB582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54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6F669-B408-4856-B1A6-D649ED0E41A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F8566-0CA0-4D51-B6DF-C60BDBC38AA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729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063EE-85C3-4BEA-9371-F113EF6E1121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5F0AA-BCA1-4553-9F50-E5225D14CA0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686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C67CD-648D-483B-A802-C60F625F0093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BE15F-98B4-40BE-9AE3-DEE54E76B7D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32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B7B75-FF55-46CB-842B-2081BAC6303C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C20C1-F660-4402-B800-F86444B881F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742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40D0E-89BF-4887-B224-4134CE7CB09C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0CE34-E345-4D74-9326-BC26710BDAC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56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527050"/>
            <a:ext cx="59150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en-US" altLang="de-D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636838"/>
            <a:ext cx="5915025" cy="62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Formatvorlagen des Textmasters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  <a:endParaRPr lang="en-US" altLang="de-D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1A1816-84D1-4EB3-90B4-DB77AD761088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91AA58-A935-4183-A5E1-1BF23EA77F8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738188"/>
            <a:ext cx="3294063" cy="392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feld 6"/>
          <p:cNvSpPr txBox="1">
            <a:spLocks noChangeArrowheads="1"/>
          </p:cNvSpPr>
          <p:nvPr/>
        </p:nvSpPr>
        <p:spPr bwMode="auto">
          <a:xfrm>
            <a:off x="3687763" y="369888"/>
            <a:ext cx="352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B</a:t>
            </a:r>
            <a:endParaRPr lang="en-US" altLang="de-DE" b="1">
              <a:latin typeface="Arial" charset="0"/>
            </a:endParaRPr>
          </a:p>
        </p:txBody>
      </p:sp>
      <p:sp>
        <p:nvSpPr>
          <p:cNvPr id="11268" name="Textfeld 8"/>
          <p:cNvSpPr txBox="1">
            <a:spLocks noChangeArrowheads="1"/>
          </p:cNvSpPr>
          <p:nvPr/>
        </p:nvSpPr>
        <p:spPr bwMode="auto">
          <a:xfrm>
            <a:off x="60325" y="9536113"/>
            <a:ext cx="795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b="1"/>
              <a:t>Fig. S1</a:t>
            </a:r>
          </a:p>
        </p:txBody>
      </p:sp>
      <p:sp>
        <p:nvSpPr>
          <p:cNvPr id="11269" name="Textfeld 5"/>
          <p:cNvSpPr txBox="1">
            <a:spLocks noChangeArrowheads="1"/>
          </p:cNvSpPr>
          <p:nvPr/>
        </p:nvSpPr>
        <p:spPr bwMode="auto">
          <a:xfrm>
            <a:off x="73025" y="369888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A</a:t>
            </a:r>
            <a:endParaRPr lang="en-US" altLang="de-DE" b="1">
              <a:latin typeface="Arial" charset="0"/>
            </a:endParaRPr>
          </a:p>
        </p:txBody>
      </p:sp>
      <p:pic>
        <p:nvPicPr>
          <p:cNvPr id="11270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5481638"/>
            <a:ext cx="3968750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763" y="5297488"/>
            <a:ext cx="2787650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Textfeld 12"/>
          <p:cNvSpPr txBox="1">
            <a:spLocks noChangeArrowheads="1"/>
          </p:cNvSpPr>
          <p:nvPr/>
        </p:nvSpPr>
        <p:spPr bwMode="auto">
          <a:xfrm>
            <a:off x="73025" y="5113338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C</a:t>
            </a:r>
            <a:endParaRPr lang="en-US" altLang="de-DE" b="1">
              <a:latin typeface="Arial" charset="0"/>
            </a:endParaRPr>
          </a:p>
        </p:txBody>
      </p:sp>
      <p:sp>
        <p:nvSpPr>
          <p:cNvPr id="11273" name="Textfeld 13"/>
          <p:cNvSpPr txBox="1">
            <a:spLocks noChangeArrowheads="1"/>
          </p:cNvSpPr>
          <p:nvPr/>
        </p:nvSpPr>
        <p:spPr bwMode="auto">
          <a:xfrm>
            <a:off x="3687763" y="5113338"/>
            <a:ext cx="352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D</a:t>
            </a:r>
            <a:endParaRPr lang="en-US" altLang="de-DE" b="1">
              <a:latin typeface="Arial" charset="0"/>
            </a:endParaRPr>
          </a:p>
        </p:txBody>
      </p:sp>
      <p:pic>
        <p:nvPicPr>
          <p:cNvPr id="11274" name="Grafi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035050"/>
            <a:ext cx="3209925" cy="277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</Words>
  <Application>Microsoft Office PowerPoint</Application>
  <PresentationFormat>A4-Papier (210x297 mm)</PresentationFormat>
  <Paragraphs>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Calibri</vt:lpstr>
      <vt:lpstr>Arial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Makhoul, Stephanie</dc:creator>
  <cp:lastModifiedBy>Dr.Kerstin Jurk</cp:lastModifiedBy>
  <cp:revision>472</cp:revision>
  <cp:lastPrinted>2019-03-22T13:20:39Z</cp:lastPrinted>
  <dcterms:created xsi:type="dcterms:W3CDTF">2018-04-18T14:49:21Z</dcterms:created>
  <dcterms:modified xsi:type="dcterms:W3CDTF">2019-07-25T08:43:04Z</dcterms:modified>
</cp:coreProperties>
</file>